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88" r:id="rId6"/>
  </p:sldMasterIdLst>
  <p:notesMasterIdLst>
    <p:notesMasterId r:id="rId25"/>
  </p:notesMasterIdLst>
  <p:handoutMasterIdLst>
    <p:handoutMasterId r:id="rId26"/>
  </p:handoutMasterIdLst>
  <p:sldIdLst>
    <p:sldId id="257" r:id="rId7"/>
    <p:sldId id="326" r:id="rId8"/>
    <p:sldId id="341" r:id="rId9"/>
    <p:sldId id="334" r:id="rId10"/>
    <p:sldId id="346" r:id="rId11"/>
    <p:sldId id="348" r:id="rId12"/>
    <p:sldId id="342" r:id="rId13"/>
    <p:sldId id="349" r:id="rId14"/>
    <p:sldId id="343" r:id="rId15"/>
    <p:sldId id="339" r:id="rId16"/>
    <p:sldId id="350" r:id="rId17"/>
    <p:sldId id="351" r:id="rId18"/>
    <p:sldId id="344" r:id="rId19"/>
    <p:sldId id="352" r:id="rId20"/>
    <p:sldId id="345" r:id="rId21"/>
    <p:sldId id="327" r:id="rId22"/>
    <p:sldId id="330" r:id="rId23"/>
    <p:sldId id="33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2001CE-72F4-4221-8B01-9455DB9E3999}" v="1281" dt="2021-02-19T22:38:11.197"/>
    <p1510:client id="{474161EF-4FE4-4712-9BEA-41ADC6AA39B9}" v="1469" dt="2021-02-19T22:21:05.0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81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360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notesMaster" Target="notesMasters/notesMaster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microsoft.com/office/2016/11/relationships/changesInfo" Target="changesInfos/changesInfo1.xml"/><Relationship Id="rId5" Type="http://schemas.openxmlformats.org/officeDocument/2006/relationships/customXml" Target="../customXml/item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Relationship Id="rId8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yson Pacheco" userId="7725ef4206a13425" providerId="LiveId" clId="{052001CE-72F4-4221-8B01-9455DB9E3999}"/>
    <pc:docChg chg="undo redo custSel addSld delSld modSld sldOrd delMainMaster modMainMaster">
      <pc:chgData name="Rayson Pacheco" userId="7725ef4206a13425" providerId="LiveId" clId="{052001CE-72F4-4221-8B01-9455DB9E3999}" dt="2021-02-19T22:38:11.197" v="1286" actId="14100"/>
      <pc:docMkLst>
        <pc:docMk/>
      </pc:docMkLst>
      <pc:sldChg chg="del">
        <pc:chgData name="Rayson Pacheco" userId="7725ef4206a13425" providerId="LiveId" clId="{052001CE-72F4-4221-8B01-9455DB9E3999}" dt="2021-02-19T21:52:29.052" v="180" actId="47"/>
        <pc:sldMkLst>
          <pc:docMk/>
          <pc:sldMk cId="4209711902" sldId="256"/>
        </pc:sldMkLst>
      </pc:sldChg>
      <pc:sldChg chg="addSp delSp modSp add del mod">
        <pc:chgData name="Rayson Pacheco" userId="7725ef4206a13425" providerId="LiveId" clId="{052001CE-72F4-4221-8B01-9455DB9E3999}" dt="2021-02-19T21:43:00.073" v="141" actId="1076"/>
        <pc:sldMkLst>
          <pc:docMk/>
          <pc:sldMk cId="1495496538" sldId="257"/>
        </pc:sldMkLst>
        <pc:spChg chg="mod">
          <ac:chgData name="Rayson Pacheco" userId="7725ef4206a13425" providerId="LiveId" clId="{052001CE-72F4-4221-8B01-9455DB9E3999}" dt="2021-02-19T21:43:00.073" v="141" actId="1076"/>
          <ac:spMkLst>
            <pc:docMk/>
            <pc:sldMk cId="1495496538" sldId="257"/>
            <ac:spMk id="3" creationId="{3D71C9CD-CAE8-4AC8-936D-333769D479E5}"/>
          </ac:spMkLst>
        </pc:spChg>
        <pc:spChg chg="mod">
          <ac:chgData name="Rayson Pacheco" userId="7725ef4206a13425" providerId="LiveId" clId="{052001CE-72F4-4221-8B01-9455DB9E3999}" dt="2021-02-19T21:43:00.073" v="141" actId="1076"/>
          <ac:spMkLst>
            <pc:docMk/>
            <pc:sldMk cId="1495496538" sldId="257"/>
            <ac:spMk id="4" creationId="{C6D24F99-E026-485A-96CD-AEC98137262A}"/>
          </ac:spMkLst>
        </pc:spChg>
        <pc:spChg chg="add del mod">
          <ac:chgData name="Rayson Pacheco" userId="7725ef4206a13425" providerId="LiveId" clId="{052001CE-72F4-4221-8B01-9455DB9E3999}" dt="2021-02-19T21:40:34.544" v="27" actId="931"/>
          <ac:spMkLst>
            <pc:docMk/>
            <pc:sldMk cId="1495496538" sldId="257"/>
            <ac:spMk id="5" creationId="{012DB053-EE6B-4517-A612-2ADA1B1248D7}"/>
          </ac:spMkLst>
        </pc:spChg>
        <pc:picChg chg="del">
          <ac:chgData name="Rayson Pacheco" userId="7725ef4206a13425" providerId="LiveId" clId="{052001CE-72F4-4221-8B01-9455DB9E3999}" dt="2021-02-19T21:40:30.127" v="26" actId="478"/>
          <ac:picMkLst>
            <pc:docMk/>
            <pc:sldMk cId="1495496538" sldId="257"/>
            <ac:picMk id="6" creationId="{251CEBEB-5088-4E63-81A4-0DCEB5B45207}"/>
          </ac:picMkLst>
        </pc:picChg>
        <pc:picChg chg="add mod modCrop">
          <ac:chgData name="Rayson Pacheco" userId="7725ef4206a13425" providerId="LiveId" clId="{052001CE-72F4-4221-8B01-9455DB9E3999}" dt="2021-02-19T21:40:48.171" v="32" actId="18131"/>
          <ac:picMkLst>
            <pc:docMk/>
            <pc:sldMk cId="1495496538" sldId="257"/>
            <ac:picMk id="8" creationId="{66054C6C-EDF5-44F2-8C77-455742715D3D}"/>
          </ac:picMkLst>
        </pc:picChg>
      </pc:sldChg>
      <pc:sldChg chg="addSp delSp modSp add del mod setBg delDesignElem">
        <pc:chgData name="Rayson Pacheco" userId="7725ef4206a13425" providerId="LiveId" clId="{052001CE-72F4-4221-8B01-9455DB9E3999}" dt="2021-02-19T22:38:11.197" v="1286" actId="14100"/>
        <pc:sldMkLst>
          <pc:docMk/>
          <pc:sldMk cId="3139088639" sldId="267"/>
        </pc:sldMkLst>
        <pc:spChg chg="mod">
          <ac:chgData name="Rayson Pacheco" userId="7725ef4206a13425" providerId="LiveId" clId="{052001CE-72F4-4221-8B01-9455DB9E3999}" dt="2021-02-19T22:38:11.197" v="1286" actId="14100"/>
          <ac:spMkLst>
            <pc:docMk/>
            <pc:sldMk cId="3139088639" sldId="267"/>
            <ac:spMk id="13" creationId="{5047693B-F45D-4E8A-AF0E-D5132D5B2F55}"/>
          </ac:spMkLst>
        </pc:spChg>
        <pc:spChg chg="add del">
          <ac:chgData name="Rayson Pacheco" userId="7725ef4206a13425" providerId="LiveId" clId="{052001CE-72F4-4221-8B01-9455DB9E3999}" dt="2021-02-19T22:32:06.107" v="772"/>
          <ac:spMkLst>
            <pc:docMk/>
            <pc:sldMk cId="3139088639" sldId="267"/>
            <ac:spMk id="18" creationId="{26B4480E-B7FF-4481-890E-043A69AE6FE2}"/>
          </ac:spMkLst>
        </pc:spChg>
        <pc:spChg chg="add del">
          <ac:chgData name="Rayson Pacheco" userId="7725ef4206a13425" providerId="LiveId" clId="{052001CE-72F4-4221-8B01-9455DB9E3999}" dt="2021-02-19T22:32:06.107" v="772"/>
          <ac:spMkLst>
            <pc:docMk/>
            <pc:sldMk cId="3139088639" sldId="267"/>
            <ac:spMk id="20" creationId="{64C13BAB-7C00-4D21-A857-E3D41C0A2A66}"/>
          </ac:spMkLst>
        </pc:spChg>
        <pc:spChg chg="add del">
          <ac:chgData name="Rayson Pacheco" userId="7725ef4206a13425" providerId="LiveId" clId="{052001CE-72F4-4221-8B01-9455DB9E3999}" dt="2021-02-19T22:32:06.107" v="772"/>
          <ac:spMkLst>
            <pc:docMk/>
            <pc:sldMk cId="3139088639" sldId="267"/>
            <ac:spMk id="22" creationId="{1F1FF39A-AC3C-4066-9D4C-519AA22812EA}"/>
          </ac:spMkLst>
        </pc:spChg>
      </pc:sldChg>
      <pc:sldChg chg="add del">
        <pc:chgData name="Rayson Pacheco" userId="7725ef4206a13425" providerId="LiveId" clId="{052001CE-72F4-4221-8B01-9455DB9E3999}" dt="2021-02-19T21:40:52.564" v="33" actId="47"/>
        <pc:sldMkLst>
          <pc:docMk/>
          <pc:sldMk cId="4292661376" sldId="268"/>
        </pc:sldMkLst>
      </pc:sldChg>
      <pc:sldChg chg="add del">
        <pc:chgData name="Rayson Pacheco" userId="7725ef4206a13425" providerId="LiveId" clId="{052001CE-72F4-4221-8B01-9455DB9E3999}" dt="2021-02-19T21:58:13.759" v="253" actId="47"/>
        <pc:sldMkLst>
          <pc:docMk/>
          <pc:sldMk cId="1789873386" sldId="301"/>
        </pc:sldMkLst>
      </pc:sldChg>
      <pc:sldChg chg="del">
        <pc:chgData name="Rayson Pacheco" userId="7725ef4206a13425" providerId="LiveId" clId="{052001CE-72F4-4221-8B01-9455DB9E3999}" dt="2021-02-19T22:24:37.771" v="576" actId="47"/>
        <pc:sldMkLst>
          <pc:docMk/>
          <pc:sldMk cId="2732883073" sldId="305"/>
        </pc:sldMkLst>
      </pc:sldChg>
      <pc:sldChg chg="del">
        <pc:chgData name="Rayson Pacheco" userId="7725ef4206a13425" providerId="LiveId" clId="{052001CE-72F4-4221-8B01-9455DB9E3999}" dt="2021-02-19T22:13:00.532" v="457" actId="47"/>
        <pc:sldMkLst>
          <pc:docMk/>
          <pc:sldMk cId="1339243674" sldId="306"/>
        </pc:sldMkLst>
      </pc:sldChg>
      <pc:sldChg chg="del">
        <pc:chgData name="Rayson Pacheco" userId="7725ef4206a13425" providerId="LiveId" clId="{052001CE-72F4-4221-8B01-9455DB9E3999}" dt="2021-02-19T21:52:59.232" v="187" actId="47"/>
        <pc:sldMkLst>
          <pc:docMk/>
          <pc:sldMk cId="1622464486" sldId="309"/>
        </pc:sldMkLst>
      </pc:sldChg>
      <pc:sldChg chg="del">
        <pc:chgData name="Rayson Pacheco" userId="7725ef4206a13425" providerId="LiveId" clId="{052001CE-72F4-4221-8B01-9455DB9E3999}" dt="2021-02-19T22:06:09.145" v="362" actId="47"/>
        <pc:sldMkLst>
          <pc:docMk/>
          <pc:sldMk cId="502411213" sldId="312"/>
        </pc:sldMkLst>
      </pc:sldChg>
      <pc:sldChg chg="del">
        <pc:chgData name="Rayson Pacheco" userId="7725ef4206a13425" providerId="LiveId" clId="{052001CE-72F4-4221-8B01-9455DB9E3999}" dt="2021-02-19T22:19:28.633" v="506" actId="47"/>
        <pc:sldMkLst>
          <pc:docMk/>
          <pc:sldMk cId="14323993" sldId="313"/>
        </pc:sldMkLst>
      </pc:sldChg>
      <pc:sldChg chg="del">
        <pc:chgData name="Rayson Pacheco" userId="7725ef4206a13425" providerId="LiveId" clId="{052001CE-72F4-4221-8B01-9455DB9E3999}" dt="2021-02-19T22:30:48.445" v="739" actId="47"/>
        <pc:sldMkLst>
          <pc:docMk/>
          <pc:sldMk cId="3798308848" sldId="318"/>
        </pc:sldMkLst>
      </pc:sldChg>
      <pc:sldChg chg="del">
        <pc:chgData name="Rayson Pacheco" userId="7725ef4206a13425" providerId="LiveId" clId="{052001CE-72F4-4221-8B01-9455DB9E3999}" dt="2021-02-19T22:09:07.947" v="408" actId="47"/>
        <pc:sldMkLst>
          <pc:docMk/>
          <pc:sldMk cId="985652234" sldId="319"/>
        </pc:sldMkLst>
      </pc:sldChg>
      <pc:sldChg chg="del">
        <pc:chgData name="Rayson Pacheco" userId="7725ef4206a13425" providerId="LiveId" clId="{052001CE-72F4-4221-8B01-9455DB9E3999}" dt="2021-02-19T22:17:09.238" v="476" actId="47"/>
        <pc:sldMkLst>
          <pc:docMk/>
          <pc:sldMk cId="2955362936" sldId="320"/>
        </pc:sldMkLst>
      </pc:sldChg>
      <pc:sldChg chg="del">
        <pc:chgData name="Rayson Pacheco" userId="7725ef4206a13425" providerId="LiveId" clId="{052001CE-72F4-4221-8B01-9455DB9E3999}" dt="2021-02-19T22:23:14.196" v="556" actId="47"/>
        <pc:sldMkLst>
          <pc:docMk/>
          <pc:sldMk cId="3409159213" sldId="321"/>
        </pc:sldMkLst>
      </pc:sldChg>
      <pc:sldChg chg="modSp del mod">
        <pc:chgData name="Rayson Pacheco" userId="7725ef4206a13425" providerId="LiveId" clId="{052001CE-72F4-4221-8B01-9455DB9E3999}" dt="2021-02-19T22:30:03.635" v="722" actId="47"/>
        <pc:sldMkLst>
          <pc:docMk/>
          <pc:sldMk cId="2608015962" sldId="322"/>
        </pc:sldMkLst>
        <pc:spChg chg="mod">
          <ac:chgData name="Rayson Pacheco" userId="7725ef4206a13425" providerId="LiveId" clId="{052001CE-72F4-4221-8B01-9455DB9E3999}" dt="2021-02-19T22:26:25.991" v="605" actId="313"/>
          <ac:spMkLst>
            <pc:docMk/>
            <pc:sldMk cId="2608015962" sldId="322"/>
            <ac:spMk id="6" creationId="{EA58F096-46A3-4EB4-950C-04CC7361A037}"/>
          </ac:spMkLst>
        </pc:spChg>
      </pc:sldChg>
      <pc:sldChg chg="del">
        <pc:chgData name="Rayson Pacheco" userId="7725ef4206a13425" providerId="LiveId" clId="{052001CE-72F4-4221-8B01-9455DB9E3999}" dt="2021-02-19T21:58:53.349" v="268" actId="47"/>
        <pc:sldMkLst>
          <pc:docMk/>
          <pc:sldMk cId="2998983611" sldId="323"/>
        </pc:sldMkLst>
      </pc:sldChg>
      <pc:sldChg chg="del">
        <pc:chgData name="Rayson Pacheco" userId="7725ef4206a13425" providerId="LiveId" clId="{052001CE-72F4-4221-8B01-9455DB9E3999}" dt="2021-02-19T22:01:24.528" v="292" actId="47"/>
        <pc:sldMkLst>
          <pc:docMk/>
          <pc:sldMk cId="464964617" sldId="324"/>
        </pc:sldMkLst>
      </pc:sldChg>
      <pc:sldChg chg="addSp delSp modSp add del mod">
        <pc:chgData name="Rayson Pacheco" userId="7725ef4206a13425" providerId="LiveId" clId="{052001CE-72F4-4221-8B01-9455DB9E3999}" dt="2021-02-19T21:52:56.377" v="186" actId="47"/>
        <pc:sldMkLst>
          <pc:docMk/>
          <pc:sldMk cId="1060911947" sldId="325"/>
        </pc:sldMkLst>
        <pc:spChg chg="mod">
          <ac:chgData name="Rayson Pacheco" userId="7725ef4206a13425" providerId="LiveId" clId="{052001CE-72F4-4221-8B01-9455DB9E3999}" dt="2021-02-19T21:51:50.416" v="177" actId="1076"/>
          <ac:spMkLst>
            <pc:docMk/>
            <pc:sldMk cId="1060911947" sldId="325"/>
            <ac:spMk id="3" creationId="{3D71C9CD-CAE8-4AC8-936D-333769D479E5}"/>
          </ac:spMkLst>
        </pc:spChg>
        <pc:spChg chg="mod">
          <ac:chgData name="Rayson Pacheco" userId="7725ef4206a13425" providerId="LiveId" clId="{052001CE-72F4-4221-8B01-9455DB9E3999}" dt="2021-02-19T21:51:50.416" v="177" actId="1076"/>
          <ac:spMkLst>
            <pc:docMk/>
            <pc:sldMk cId="1060911947" sldId="325"/>
            <ac:spMk id="4" creationId="{C6D24F99-E026-485A-96CD-AEC98137262A}"/>
          </ac:spMkLst>
        </pc:spChg>
        <pc:spChg chg="add del mod">
          <ac:chgData name="Rayson Pacheco" userId="7725ef4206a13425" providerId="LiveId" clId="{052001CE-72F4-4221-8B01-9455DB9E3999}" dt="2021-02-19T21:43:39.357" v="144" actId="931"/>
          <ac:spMkLst>
            <pc:docMk/>
            <pc:sldMk cId="1060911947" sldId="325"/>
            <ac:spMk id="5" creationId="{B48DAE81-E403-4A27-BD33-EDB8A53069CE}"/>
          </ac:spMkLst>
        </pc:spChg>
        <pc:spChg chg="add mod">
          <ac:chgData name="Rayson Pacheco" userId="7725ef4206a13425" providerId="LiveId" clId="{052001CE-72F4-4221-8B01-9455DB9E3999}" dt="2021-02-19T21:50:38.803" v="167" actId="1076"/>
          <ac:spMkLst>
            <pc:docMk/>
            <pc:sldMk cId="1060911947" sldId="325"/>
            <ac:spMk id="10" creationId="{C8191EDA-36A0-41A8-99C1-52CC7C827015}"/>
          </ac:spMkLst>
        </pc:spChg>
        <pc:spChg chg="add del mod">
          <ac:chgData name="Rayson Pacheco" userId="7725ef4206a13425" providerId="LiveId" clId="{052001CE-72F4-4221-8B01-9455DB9E3999}" dt="2021-02-19T21:51:37.361" v="173"/>
          <ac:spMkLst>
            <pc:docMk/>
            <pc:sldMk cId="1060911947" sldId="325"/>
            <ac:spMk id="11" creationId="{B50E858E-9A08-437E-8172-8D014D55CD6F}"/>
          </ac:spMkLst>
        </pc:spChg>
        <pc:picChg chg="add mod modCrop">
          <ac:chgData name="Rayson Pacheco" userId="7725ef4206a13425" providerId="LiveId" clId="{052001CE-72F4-4221-8B01-9455DB9E3999}" dt="2021-02-19T21:43:49.005" v="146" actId="27614"/>
          <ac:picMkLst>
            <pc:docMk/>
            <pc:sldMk cId="1060911947" sldId="325"/>
            <ac:picMk id="7" creationId="{0DA01817-29AC-460A-97E0-143724286E76}"/>
          </ac:picMkLst>
        </pc:picChg>
        <pc:picChg chg="del">
          <ac:chgData name="Rayson Pacheco" userId="7725ef4206a13425" providerId="LiveId" clId="{052001CE-72F4-4221-8B01-9455DB9E3999}" dt="2021-02-19T21:43:37.111" v="143" actId="478"/>
          <ac:picMkLst>
            <pc:docMk/>
            <pc:sldMk cId="1060911947" sldId="325"/>
            <ac:picMk id="8" creationId="{66054C6C-EDF5-44F2-8C77-455742715D3D}"/>
          </ac:picMkLst>
        </pc:picChg>
        <pc:picChg chg="add del mod">
          <ac:chgData name="Rayson Pacheco" userId="7725ef4206a13425" providerId="LiveId" clId="{052001CE-72F4-4221-8B01-9455DB9E3999}" dt="2021-02-19T21:51:37.361" v="173"/>
          <ac:picMkLst>
            <pc:docMk/>
            <pc:sldMk cId="1060911947" sldId="325"/>
            <ac:picMk id="9" creationId="{FA3816E7-D026-4D92-8D8A-FD1EE0343AC8}"/>
          </ac:picMkLst>
        </pc:picChg>
        <pc:picChg chg="mod">
          <ac:chgData name="Rayson Pacheco" userId="7725ef4206a13425" providerId="LiveId" clId="{052001CE-72F4-4221-8B01-9455DB9E3999}" dt="2021-02-19T21:52:06.248" v="179" actId="207"/>
          <ac:picMkLst>
            <pc:docMk/>
            <pc:sldMk cId="1060911947" sldId="325"/>
            <ac:picMk id="12" creationId="{923F4701-704E-4FB6-94F8-C2FBE67181ED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1:55:41.904" v="222" actId="3064"/>
        <pc:sldMkLst>
          <pc:docMk/>
          <pc:sldMk cId="2414432578" sldId="326"/>
        </pc:sldMkLst>
        <pc:spChg chg="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2" creationId="{B70A35EC-235A-4E52-9737-BDB9E9B61E64}"/>
          </ac:spMkLst>
        </pc:spChg>
        <pc:spChg chg="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3" creationId="{E73FDCB1-0E70-4C4F-9167-18AE2E2E4E60}"/>
          </ac:spMkLst>
        </pc:spChg>
        <pc:spChg chg="del 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4" creationId="{B6D625AA-1748-453A-9788-60EA6F224FB0}"/>
          </ac:spMkLst>
        </pc:spChg>
        <pc:spChg chg="del 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5" creationId="{8556881D-E530-4E7B-BDD9-CB2A42565A85}"/>
          </ac:spMkLst>
        </pc:spChg>
        <pc:spChg chg="add mod ord">
          <ac:chgData name="Rayson Pacheco" userId="7725ef4206a13425" providerId="LiveId" clId="{052001CE-72F4-4221-8B01-9455DB9E3999}" dt="2021-02-19T21:55:41.904" v="222" actId="3064"/>
          <ac:spMkLst>
            <pc:docMk/>
            <pc:sldMk cId="2414432578" sldId="326"/>
            <ac:spMk id="6" creationId="{5CEBD9B6-1730-4BF1-97D4-FCDD139A18E8}"/>
          </ac:spMkLst>
        </pc:spChg>
        <pc:spChg chg="add del mod ord">
          <ac:chgData name="Rayson Pacheco" userId="7725ef4206a13425" providerId="LiveId" clId="{052001CE-72F4-4221-8B01-9455DB9E3999}" dt="2021-02-19T21:48:06.736" v="149" actId="478"/>
          <ac:spMkLst>
            <pc:docMk/>
            <pc:sldMk cId="2414432578" sldId="326"/>
            <ac:spMk id="7" creationId="{604989A7-A4A4-4A0F-B4BC-0FFF1AA64743}"/>
          </ac:spMkLst>
        </pc:spChg>
        <pc:graphicFrameChg chg="add mod modGraphic">
          <ac:chgData name="Rayson Pacheco" userId="7725ef4206a13425" providerId="LiveId" clId="{052001CE-72F4-4221-8B01-9455DB9E3999}" dt="2021-02-19T21:54:06.656" v="203" actId="1035"/>
          <ac:graphicFrameMkLst>
            <pc:docMk/>
            <pc:sldMk cId="2414432578" sldId="326"/>
            <ac:graphicFrameMk id="8" creationId="{52424562-B321-4100-BFF5-F6E816748184}"/>
          </ac:graphicFrameMkLst>
        </pc:graphicFrameChg>
        <pc:picChg chg="add mod modCrop">
          <ac:chgData name="Rayson Pacheco" userId="7725ef4206a13425" providerId="LiveId" clId="{052001CE-72F4-4221-8B01-9455DB9E3999}" dt="2021-02-19T21:54:03.491" v="200" actId="1076"/>
          <ac:picMkLst>
            <pc:docMk/>
            <pc:sldMk cId="2414432578" sldId="326"/>
            <ac:picMk id="10" creationId="{783674F2-D7D9-4DD6-83AE-6DB0307BBA5C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1:58:16.371" v="256" actId="14100"/>
        <pc:sldMkLst>
          <pc:docMk/>
          <pc:sldMk cId="80769432" sldId="327"/>
        </pc:sldMkLst>
        <pc:spChg chg="del mod ord">
          <ac:chgData name="Rayson Pacheco" userId="7725ef4206a13425" providerId="LiveId" clId="{052001CE-72F4-4221-8B01-9455DB9E3999}" dt="2021-02-19T21:54:24.314" v="205" actId="700"/>
          <ac:spMkLst>
            <pc:docMk/>
            <pc:sldMk cId="80769432" sldId="327"/>
            <ac:spMk id="2" creationId="{705C4FF2-BDA0-4A69-A2C9-D75D2F44957F}"/>
          </ac:spMkLst>
        </pc:spChg>
        <pc:spChg chg="del mod ord">
          <ac:chgData name="Rayson Pacheco" userId="7725ef4206a13425" providerId="LiveId" clId="{052001CE-72F4-4221-8B01-9455DB9E3999}" dt="2021-02-19T21:54:24.314" v="205" actId="700"/>
          <ac:spMkLst>
            <pc:docMk/>
            <pc:sldMk cId="80769432" sldId="327"/>
            <ac:spMk id="3" creationId="{7BD35A1A-D414-441A-B374-98888BF16DB1}"/>
          </ac:spMkLst>
        </pc:spChg>
        <pc:spChg chg="mod ord">
          <ac:chgData name="Rayson Pacheco" userId="7725ef4206a13425" providerId="LiveId" clId="{052001CE-72F4-4221-8B01-9455DB9E3999}" dt="2021-02-19T21:54:24.314" v="205" actId="700"/>
          <ac:spMkLst>
            <pc:docMk/>
            <pc:sldMk cId="80769432" sldId="327"/>
            <ac:spMk id="4" creationId="{7AA27CC2-7E6B-4A59-896D-6E911811183B}"/>
          </ac:spMkLst>
        </pc:spChg>
        <pc:spChg chg="add del mod ord">
          <ac:chgData name="Rayson Pacheco" userId="7725ef4206a13425" providerId="LiveId" clId="{052001CE-72F4-4221-8B01-9455DB9E3999}" dt="2021-02-19T21:55:06.899" v="212" actId="478"/>
          <ac:spMkLst>
            <pc:docMk/>
            <pc:sldMk cId="80769432" sldId="327"/>
            <ac:spMk id="5" creationId="{69D7D0D4-21F0-4994-85DB-3188D54EE87C}"/>
          </ac:spMkLst>
        </pc:spChg>
        <pc:spChg chg="add del mod ord">
          <ac:chgData name="Rayson Pacheco" userId="7725ef4206a13425" providerId="LiveId" clId="{052001CE-72F4-4221-8B01-9455DB9E3999}" dt="2021-02-19T21:55:06.899" v="212" actId="478"/>
          <ac:spMkLst>
            <pc:docMk/>
            <pc:sldMk cId="80769432" sldId="327"/>
            <ac:spMk id="6" creationId="{30F30776-BAA4-40AF-A7E1-4E61F39AEDCB}"/>
          </ac:spMkLst>
        </pc:spChg>
        <pc:spChg chg="add del mod ord">
          <ac:chgData name="Rayson Pacheco" userId="7725ef4206a13425" providerId="LiveId" clId="{052001CE-72F4-4221-8B01-9455DB9E3999}" dt="2021-02-19T21:55:06.899" v="212" actId="478"/>
          <ac:spMkLst>
            <pc:docMk/>
            <pc:sldMk cId="80769432" sldId="327"/>
            <ac:spMk id="7" creationId="{D0853692-C6BD-475E-921B-5FC679F4D658}"/>
          </ac:spMkLst>
        </pc:spChg>
        <pc:spChg chg="add del mod ord">
          <ac:chgData name="Rayson Pacheco" userId="7725ef4206a13425" providerId="LiveId" clId="{052001CE-72F4-4221-8B01-9455DB9E3999}" dt="2021-02-19T21:58:15.832" v="255" actId="931"/>
          <ac:spMkLst>
            <pc:docMk/>
            <pc:sldMk cId="80769432" sldId="327"/>
            <ac:spMk id="8" creationId="{D2CB5124-A205-46B3-90F8-9F6E9D676183}"/>
          </ac:spMkLst>
        </pc:spChg>
        <pc:spChg chg="add mod">
          <ac:chgData name="Rayson Pacheco" userId="7725ef4206a13425" providerId="LiveId" clId="{052001CE-72F4-4221-8B01-9455DB9E3999}" dt="2021-02-19T21:56:04.517" v="226" actId="1076"/>
          <ac:spMkLst>
            <pc:docMk/>
            <pc:sldMk cId="80769432" sldId="327"/>
            <ac:spMk id="9" creationId="{36388736-7599-48E2-B049-0469772FF171}"/>
          </ac:spMkLst>
        </pc:spChg>
        <pc:spChg chg="add mod">
          <ac:chgData name="Rayson Pacheco" userId="7725ef4206a13425" providerId="LiveId" clId="{052001CE-72F4-4221-8B01-9455DB9E3999}" dt="2021-02-19T21:56:04.517" v="226" actId="1076"/>
          <ac:spMkLst>
            <pc:docMk/>
            <pc:sldMk cId="80769432" sldId="327"/>
            <ac:spMk id="10" creationId="{C86BC577-3545-4F84-888E-0AA542BAC6ED}"/>
          </ac:spMkLst>
        </pc:spChg>
        <pc:spChg chg="add mod">
          <ac:chgData name="Rayson Pacheco" userId="7725ef4206a13425" providerId="LiveId" clId="{052001CE-72F4-4221-8B01-9455DB9E3999}" dt="2021-02-19T21:58:16.371" v="256" actId="14100"/>
          <ac:spMkLst>
            <pc:docMk/>
            <pc:sldMk cId="80769432" sldId="327"/>
            <ac:spMk id="11" creationId="{40BBFD70-AF25-404F-B949-ECA1E146DBEF}"/>
          </ac:spMkLst>
        </pc:spChg>
        <pc:picChg chg="add del mod">
          <ac:chgData name="Rayson Pacheco" userId="7725ef4206a13425" providerId="LiveId" clId="{052001CE-72F4-4221-8B01-9455DB9E3999}" dt="2021-02-19T21:58:16.371" v="256" actId="14100"/>
          <ac:picMkLst>
            <pc:docMk/>
            <pc:sldMk cId="80769432" sldId="327"/>
            <ac:picMk id="13" creationId="{1BCB3BCC-786B-4394-BAF3-7D9ABA963C17}"/>
          </ac:picMkLst>
        </pc:picChg>
      </pc:sldChg>
      <pc:sldChg chg="addSp delSp modSp add mod">
        <pc:chgData name="Rayson Pacheco" userId="7725ef4206a13425" providerId="LiveId" clId="{052001CE-72F4-4221-8B01-9455DB9E3999}" dt="2021-02-19T21:59:23.474" v="272" actId="27614"/>
        <pc:sldMkLst>
          <pc:docMk/>
          <pc:sldMk cId="3585328114" sldId="328"/>
        </pc:sldMkLst>
        <pc:spChg chg="add del mod">
          <ac:chgData name="Rayson Pacheco" userId="7725ef4206a13425" providerId="LiveId" clId="{052001CE-72F4-4221-8B01-9455DB9E3999}" dt="2021-02-19T21:59:17.618" v="270" actId="931"/>
          <ac:spMkLst>
            <pc:docMk/>
            <pc:sldMk cId="3585328114" sldId="328"/>
            <ac:spMk id="3" creationId="{DDD6012E-BC8D-47BD-B314-86BFA90F0019}"/>
          </ac:spMkLst>
        </pc:spChg>
        <pc:spChg chg="mod">
          <ac:chgData name="Rayson Pacheco" userId="7725ef4206a13425" providerId="LiveId" clId="{052001CE-72F4-4221-8B01-9455DB9E3999}" dt="2021-02-19T21:58:34.881" v="262" actId="14100"/>
          <ac:spMkLst>
            <pc:docMk/>
            <pc:sldMk cId="3585328114" sldId="328"/>
            <ac:spMk id="10" creationId="{C86BC577-3545-4F84-888E-0AA542BAC6ED}"/>
          </ac:spMkLst>
        </pc:spChg>
        <pc:spChg chg="mod">
          <ac:chgData name="Rayson Pacheco" userId="7725ef4206a13425" providerId="LiveId" clId="{052001CE-72F4-4221-8B01-9455DB9E3999}" dt="2021-02-19T21:58:48.976" v="267" actId="113"/>
          <ac:spMkLst>
            <pc:docMk/>
            <pc:sldMk cId="3585328114" sldId="328"/>
            <ac:spMk id="11" creationId="{40BBFD70-AF25-404F-B949-ECA1E146DBEF}"/>
          </ac:spMkLst>
        </pc:spChg>
        <pc:picChg chg="add mod modCrop">
          <ac:chgData name="Rayson Pacheco" userId="7725ef4206a13425" providerId="LiveId" clId="{052001CE-72F4-4221-8B01-9455DB9E3999}" dt="2021-02-19T21:59:23.474" v="272" actId="27614"/>
          <ac:picMkLst>
            <pc:docMk/>
            <pc:sldMk cId="3585328114" sldId="328"/>
            <ac:picMk id="6" creationId="{C76C383C-560E-417C-ADB1-2DEF16D1008E}"/>
          </ac:picMkLst>
        </pc:picChg>
        <pc:picChg chg="del">
          <ac:chgData name="Rayson Pacheco" userId="7725ef4206a13425" providerId="LiveId" clId="{052001CE-72F4-4221-8B01-9455DB9E3999}" dt="2021-02-19T21:59:10.729" v="269" actId="478"/>
          <ac:picMkLst>
            <pc:docMk/>
            <pc:sldMk cId="3585328114" sldId="328"/>
            <ac:picMk id="13" creationId="{1BCB3BCC-786B-4394-BAF3-7D9ABA963C17}"/>
          </ac:picMkLst>
        </pc:picChg>
      </pc:sldChg>
      <pc:sldChg chg="addSp delSp modSp add mod">
        <pc:chgData name="Rayson Pacheco" userId="7725ef4206a13425" providerId="LiveId" clId="{052001CE-72F4-4221-8B01-9455DB9E3999}" dt="2021-02-19T22:01:25.481" v="293" actId="27614"/>
        <pc:sldMkLst>
          <pc:docMk/>
          <pc:sldMk cId="677087390" sldId="329"/>
        </pc:sldMkLst>
        <pc:spChg chg="add del mod">
          <ac:chgData name="Rayson Pacheco" userId="7725ef4206a13425" providerId="LiveId" clId="{052001CE-72F4-4221-8B01-9455DB9E3999}" dt="2021-02-19T22:01:19.298" v="291" actId="931"/>
          <ac:spMkLst>
            <pc:docMk/>
            <pc:sldMk cId="677087390" sldId="329"/>
            <ac:spMk id="3" creationId="{294371AD-0D64-474E-BF39-3D8C996FBE09}"/>
          </ac:spMkLst>
        </pc:spChg>
        <pc:spChg chg="mod">
          <ac:chgData name="Rayson Pacheco" userId="7725ef4206a13425" providerId="LiveId" clId="{052001CE-72F4-4221-8B01-9455DB9E3999}" dt="2021-02-19T21:59:42.234" v="278" actId="14100"/>
          <ac:spMkLst>
            <pc:docMk/>
            <pc:sldMk cId="677087390" sldId="329"/>
            <ac:spMk id="10" creationId="{C86BC577-3545-4F84-888E-0AA542BAC6ED}"/>
          </ac:spMkLst>
        </pc:spChg>
        <pc:spChg chg="mod">
          <ac:chgData name="Rayson Pacheco" userId="7725ef4206a13425" providerId="LiveId" clId="{052001CE-72F4-4221-8B01-9455DB9E3999}" dt="2021-02-19T21:59:56.748" v="287" actId="12"/>
          <ac:spMkLst>
            <pc:docMk/>
            <pc:sldMk cId="677087390" sldId="329"/>
            <ac:spMk id="11" creationId="{40BBFD70-AF25-404F-B949-ECA1E146DBEF}"/>
          </ac:spMkLst>
        </pc:spChg>
        <pc:picChg chg="del">
          <ac:chgData name="Rayson Pacheco" userId="7725ef4206a13425" providerId="LiveId" clId="{052001CE-72F4-4221-8B01-9455DB9E3999}" dt="2021-02-19T22:00:03.275" v="288" actId="478"/>
          <ac:picMkLst>
            <pc:docMk/>
            <pc:sldMk cId="677087390" sldId="329"/>
            <ac:picMk id="6" creationId="{C76C383C-560E-417C-ADB1-2DEF16D1008E}"/>
          </ac:picMkLst>
        </pc:picChg>
        <pc:picChg chg="add del mod">
          <ac:chgData name="Rayson Pacheco" userId="7725ef4206a13425" providerId="LiveId" clId="{052001CE-72F4-4221-8B01-9455DB9E3999}" dt="2021-02-19T22:00:46.912" v="290" actId="931"/>
          <ac:picMkLst>
            <pc:docMk/>
            <pc:sldMk cId="677087390" sldId="329"/>
            <ac:picMk id="7" creationId="{70064234-34F5-4443-A480-DE4DD57F3782}"/>
          </ac:picMkLst>
        </pc:picChg>
        <pc:picChg chg="add mod">
          <ac:chgData name="Rayson Pacheco" userId="7725ef4206a13425" providerId="LiveId" clId="{052001CE-72F4-4221-8B01-9455DB9E3999}" dt="2021-02-19T22:01:25.481" v="293" actId="27614"/>
          <ac:picMkLst>
            <pc:docMk/>
            <pc:sldMk cId="677087390" sldId="329"/>
            <ac:picMk id="12" creationId="{41E2F0F0-F5D1-406A-9B79-29CF20A55B6C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06:50.657" v="378" actId="1076"/>
        <pc:sldMkLst>
          <pc:docMk/>
          <pc:sldMk cId="333450296" sldId="330"/>
        </pc:sldMkLst>
        <pc:spChg chg="mod ord">
          <ac:chgData name="Rayson Pacheco" userId="7725ef4206a13425" providerId="LiveId" clId="{052001CE-72F4-4221-8B01-9455DB9E3999}" dt="2021-02-19T22:01:37.545" v="295" actId="700"/>
          <ac:spMkLst>
            <pc:docMk/>
            <pc:sldMk cId="333450296" sldId="330"/>
            <ac:spMk id="2" creationId="{9A1D56E3-6106-4676-818F-BCBE321A8AEF}"/>
          </ac:spMkLst>
        </pc:spChg>
        <pc:spChg chg="del mod ord">
          <ac:chgData name="Rayson Pacheco" userId="7725ef4206a13425" providerId="LiveId" clId="{052001CE-72F4-4221-8B01-9455DB9E3999}" dt="2021-02-19T22:01:37.545" v="295" actId="700"/>
          <ac:spMkLst>
            <pc:docMk/>
            <pc:sldMk cId="333450296" sldId="330"/>
            <ac:spMk id="3" creationId="{BE3041C8-FB23-46DD-AFC2-2FAE6E07741B}"/>
          </ac:spMkLst>
        </pc:spChg>
        <pc:spChg chg="add mod ord">
          <ac:chgData name="Rayson Pacheco" userId="7725ef4206a13425" providerId="LiveId" clId="{052001CE-72F4-4221-8B01-9455DB9E3999}" dt="2021-02-19T22:02:14.152" v="300"/>
          <ac:spMkLst>
            <pc:docMk/>
            <pc:sldMk cId="333450296" sldId="330"/>
            <ac:spMk id="4" creationId="{FFE7F085-4BF6-461E-AC35-C415663F09B6}"/>
          </ac:spMkLst>
        </pc:spChg>
        <pc:spChg chg="add del mod ord">
          <ac:chgData name="Rayson Pacheco" userId="7725ef4206a13425" providerId="LiveId" clId="{052001CE-72F4-4221-8B01-9455DB9E3999}" dt="2021-02-19T22:05:37.815" v="354"/>
          <ac:spMkLst>
            <pc:docMk/>
            <pc:sldMk cId="333450296" sldId="330"/>
            <ac:spMk id="5" creationId="{E0900E1F-1217-4A3E-9FF4-2C786EAE49C9}"/>
          </ac:spMkLst>
        </pc:spChg>
        <pc:spChg chg="add mod ord">
          <ac:chgData name="Rayson Pacheco" userId="7725ef4206a13425" providerId="LiveId" clId="{052001CE-72F4-4221-8B01-9455DB9E3999}" dt="2021-02-19T22:01:37.545" v="295" actId="700"/>
          <ac:spMkLst>
            <pc:docMk/>
            <pc:sldMk cId="333450296" sldId="330"/>
            <ac:spMk id="6" creationId="{9E5B0C89-DA47-466E-9E89-EAE4E85A7A75}"/>
          </ac:spMkLst>
        </pc:spChg>
        <pc:spChg chg="add del mod ord">
          <ac:chgData name="Rayson Pacheco" userId="7725ef4206a13425" providerId="LiveId" clId="{052001CE-72F4-4221-8B01-9455DB9E3999}" dt="2021-02-19T22:04:00.249" v="325" actId="478"/>
          <ac:spMkLst>
            <pc:docMk/>
            <pc:sldMk cId="333450296" sldId="330"/>
            <ac:spMk id="7" creationId="{73F2F6EF-1D4F-4805-B824-1F427ADC65EE}"/>
          </ac:spMkLst>
        </pc:spChg>
        <pc:spChg chg="add mod">
          <ac:chgData name="Rayson Pacheco" userId="7725ef4206a13425" providerId="LiveId" clId="{052001CE-72F4-4221-8B01-9455DB9E3999}" dt="2021-02-19T22:02:02.691" v="296"/>
          <ac:spMkLst>
            <pc:docMk/>
            <pc:sldMk cId="333450296" sldId="330"/>
            <ac:spMk id="8" creationId="{CB6ECE2B-C7A1-4F75-90D0-36B348BDB798}"/>
          </ac:spMkLst>
        </pc:spChg>
        <pc:spChg chg="add mod">
          <ac:chgData name="Rayson Pacheco" userId="7725ef4206a13425" providerId="LiveId" clId="{052001CE-72F4-4221-8B01-9455DB9E3999}" dt="2021-02-19T22:02:26.866" v="303" actId="14100"/>
          <ac:spMkLst>
            <pc:docMk/>
            <pc:sldMk cId="333450296" sldId="330"/>
            <ac:spMk id="11" creationId="{AAC6C099-4E0D-4D1E-9A71-489E1DA57237}"/>
          </ac:spMkLst>
        </pc:spChg>
        <pc:spChg chg="add mod">
          <ac:chgData name="Rayson Pacheco" userId="7725ef4206a13425" providerId="LiveId" clId="{052001CE-72F4-4221-8B01-9455DB9E3999}" dt="2021-02-19T22:04:28.628" v="332" actId="14100"/>
          <ac:spMkLst>
            <pc:docMk/>
            <pc:sldMk cId="333450296" sldId="330"/>
            <ac:spMk id="12" creationId="{8716D475-C703-4571-93F8-FA91CF008EEC}"/>
          </ac:spMkLst>
        </pc:spChg>
        <pc:spChg chg="add mod">
          <ac:chgData name="Rayson Pacheco" userId="7725ef4206a13425" providerId="LiveId" clId="{052001CE-72F4-4221-8B01-9455DB9E3999}" dt="2021-02-19T22:06:25.065" v="368" actId="20577"/>
          <ac:spMkLst>
            <pc:docMk/>
            <pc:sldMk cId="333450296" sldId="330"/>
            <ac:spMk id="15" creationId="{382E2EA9-FEC2-4C90-8C35-4BC5BD5AC364}"/>
          </ac:spMkLst>
        </pc:spChg>
        <pc:spChg chg="add mod">
          <ac:chgData name="Rayson Pacheco" userId="7725ef4206a13425" providerId="LiveId" clId="{052001CE-72F4-4221-8B01-9455DB9E3999}" dt="2021-02-19T22:06:50.657" v="378" actId="1076"/>
          <ac:spMkLst>
            <pc:docMk/>
            <pc:sldMk cId="333450296" sldId="330"/>
            <ac:spMk id="16" creationId="{D37E3703-0E03-4AFC-9311-76527865DCE6}"/>
          </ac:spMkLst>
        </pc:spChg>
        <pc:spChg chg="add mod">
          <ac:chgData name="Rayson Pacheco" userId="7725ef4206a13425" providerId="LiveId" clId="{052001CE-72F4-4221-8B01-9455DB9E3999}" dt="2021-02-19T22:06:41.990" v="375" actId="20577"/>
          <ac:spMkLst>
            <pc:docMk/>
            <pc:sldMk cId="333450296" sldId="330"/>
            <ac:spMk id="17" creationId="{80697909-EC18-43D8-8B25-23D0116C3423}"/>
          </ac:spMkLst>
        </pc:spChg>
        <pc:graphicFrameChg chg="add del mod">
          <ac:chgData name="Rayson Pacheco" userId="7725ef4206a13425" providerId="LiveId" clId="{052001CE-72F4-4221-8B01-9455DB9E3999}" dt="2021-02-19T22:06:37.001" v="372" actId="478"/>
          <ac:graphicFrameMkLst>
            <pc:docMk/>
            <pc:sldMk cId="333450296" sldId="330"/>
            <ac:graphicFrameMk id="13" creationId="{5BC88D94-30AE-4F70-8AFD-CC51B1A42049}"/>
          </ac:graphicFrameMkLst>
        </pc:graphicFrameChg>
        <pc:picChg chg="add mod modCrop">
          <ac:chgData name="Rayson Pacheco" userId="7725ef4206a13425" providerId="LiveId" clId="{052001CE-72F4-4221-8B01-9455DB9E3999}" dt="2021-02-19T22:03:23.885" v="319" actId="1036"/>
          <ac:picMkLst>
            <pc:docMk/>
            <pc:sldMk cId="333450296" sldId="330"/>
            <ac:picMk id="9" creationId="{2DBD7C14-CABF-489D-A837-CB04D97B1BA2}"/>
          </ac:picMkLst>
        </pc:picChg>
        <pc:picChg chg="add mod modCrop">
          <ac:chgData name="Rayson Pacheco" userId="7725ef4206a13425" providerId="LiveId" clId="{052001CE-72F4-4221-8B01-9455DB9E3999}" dt="2021-02-19T22:03:34.015" v="321" actId="732"/>
          <ac:picMkLst>
            <pc:docMk/>
            <pc:sldMk cId="333450296" sldId="330"/>
            <ac:picMk id="10" creationId="{1FDC0F74-6192-4677-BEF5-9FCE67919801}"/>
          </ac:picMkLst>
        </pc:picChg>
        <pc:picChg chg="add mod ord">
          <ac:chgData name="Rayson Pacheco" userId="7725ef4206a13425" providerId="LiveId" clId="{052001CE-72F4-4221-8B01-9455DB9E3999}" dt="2021-02-19T22:06:22.964" v="365" actId="1076"/>
          <ac:picMkLst>
            <pc:docMk/>
            <pc:sldMk cId="333450296" sldId="330"/>
            <ac:picMk id="19" creationId="{794F9B8F-1957-46F2-BE7C-7F3BA33193AD}"/>
          </ac:picMkLst>
        </pc:picChg>
        <pc:picChg chg="add mod">
          <ac:chgData name="Rayson Pacheco" userId="7725ef4206a13425" providerId="LiveId" clId="{052001CE-72F4-4221-8B01-9455DB9E3999}" dt="2021-02-19T22:06:50.657" v="378" actId="1076"/>
          <ac:picMkLst>
            <pc:docMk/>
            <pc:sldMk cId="333450296" sldId="330"/>
            <ac:picMk id="20" creationId="{2EA76FD1-1277-4078-9802-5F24E429F661}"/>
          </ac:picMkLst>
        </pc:picChg>
        <pc:picChg chg="add mod">
          <ac:chgData name="Rayson Pacheco" userId="7725ef4206a13425" providerId="LiveId" clId="{052001CE-72F4-4221-8B01-9455DB9E3999}" dt="2021-02-19T22:06:48.163" v="377" actId="571"/>
          <ac:picMkLst>
            <pc:docMk/>
            <pc:sldMk cId="333450296" sldId="330"/>
            <ac:picMk id="21" creationId="{D379F51C-75C7-4E7C-A454-3FCF7E93D1A4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09:09.370" v="409" actId="27614"/>
        <pc:sldMkLst>
          <pc:docMk/>
          <pc:sldMk cId="871665575" sldId="331"/>
        </pc:sldMkLst>
        <pc:spChg chg="del 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2" creationId="{63C7F182-8E90-4D8D-9044-5FE197E980B9}"/>
          </ac:spMkLst>
        </pc:spChg>
        <pc:spChg chg="del 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3" creationId="{D3DD2D13-A896-4340-964C-CF2F8AAE538F}"/>
          </ac:spMkLst>
        </pc:spChg>
        <pc:spChg chg="del 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4" creationId="{AFE2CFAB-32F9-4CD8-8123-319ACDC00C57}"/>
          </ac:spMkLst>
        </pc:spChg>
        <pc:spChg chg="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5" creationId="{ED292E27-8CBE-46CC-820A-56F4AEFF4C41}"/>
          </ac:spMkLst>
        </pc:spChg>
        <pc:spChg chg="add mod ord">
          <ac:chgData name="Rayson Pacheco" userId="7725ef4206a13425" providerId="LiveId" clId="{052001CE-72F4-4221-8B01-9455DB9E3999}" dt="2021-02-19T22:08:23.536" v="397" actId="122"/>
          <ac:spMkLst>
            <pc:docMk/>
            <pc:sldMk cId="871665575" sldId="331"/>
            <ac:spMk id="6" creationId="{B715F139-BED0-4F41-8CD7-81F48FF8AC7B}"/>
          </ac:spMkLst>
        </pc:spChg>
        <pc:spChg chg="add del mod ord">
          <ac:chgData name="Rayson Pacheco" userId="7725ef4206a13425" providerId="LiveId" clId="{052001CE-72F4-4221-8B01-9455DB9E3999}" dt="2021-02-19T22:08:06.412" v="393" actId="478"/>
          <ac:spMkLst>
            <pc:docMk/>
            <pc:sldMk cId="871665575" sldId="331"/>
            <ac:spMk id="7" creationId="{D7FD4582-898C-4737-8BEE-AE4433E2D568}"/>
          </ac:spMkLst>
        </pc:spChg>
        <pc:spChg chg="add del mod ord">
          <ac:chgData name="Rayson Pacheco" userId="7725ef4206a13425" providerId="LiveId" clId="{052001CE-72F4-4221-8B01-9455DB9E3999}" dt="2021-02-19T22:09:04.202" v="407" actId="931"/>
          <ac:spMkLst>
            <pc:docMk/>
            <pc:sldMk cId="871665575" sldId="331"/>
            <ac:spMk id="8" creationId="{0D685324-6BA0-466E-8605-65FB9E0D6FDA}"/>
          </ac:spMkLst>
        </pc:spChg>
        <pc:spChg chg="add mod">
          <ac:chgData name="Rayson Pacheco" userId="7725ef4206a13425" providerId="LiveId" clId="{052001CE-72F4-4221-8B01-9455DB9E3999}" dt="2021-02-19T22:08:56.006" v="406" actId="14100"/>
          <ac:spMkLst>
            <pc:docMk/>
            <pc:sldMk cId="871665575" sldId="331"/>
            <ac:spMk id="9" creationId="{CB0D4A2A-4396-400A-8FBF-1B7F6DF7A995}"/>
          </ac:spMkLst>
        </pc:spChg>
        <pc:picChg chg="add mod">
          <ac:chgData name="Rayson Pacheco" userId="7725ef4206a13425" providerId="LiveId" clId="{052001CE-72F4-4221-8B01-9455DB9E3999}" dt="2021-02-19T22:09:09.370" v="409" actId="27614"/>
          <ac:picMkLst>
            <pc:docMk/>
            <pc:sldMk cId="871665575" sldId="331"/>
            <ac:picMk id="11" creationId="{C1C358D1-91DD-4214-99BC-C0E3C2CB340B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12:58.682" v="456" actId="1076"/>
        <pc:sldMkLst>
          <pc:docMk/>
          <pc:sldMk cId="3115975897" sldId="332"/>
        </pc:sldMkLst>
        <pc:spChg chg="del mod ord">
          <ac:chgData name="Rayson Pacheco" userId="7725ef4206a13425" providerId="LiveId" clId="{052001CE-72F4-4221-8B01-9455DB9E3999}" dt="2021-02-19T22:09:31.113" v="411" actId="700"/>
          <ac:spMkLst>
            <pc:docMk/>
            <pc:sldMk cId="3115975897" sldId="332"/>
            <ac:spMk id="2" creationId="{F178E8E7-D423-40B9-8553-663258C50A83}"/>
          </ac:spMkLst>
        </pc:spChg>
        <pc:spChg chg="del mod ord">
          <ac:chgData name="Rayson Pacheco" userId="7725ef4206a13425" providerId="LiveId" clId="{052001CE-72F4-4221-8B01-9455DB9E3999}" dt="2021-02-19T22:09:31.113" v="411" actId="700"/>
          <ac:spMkLst>
            <pc:docMk/>
            <pc:sldMk cId="3115975897" sldId="332"/>
            <ac:spMk id="3" creationId="{C84ED86A-B983-4DC8-AFE4-ADD7EC2CFE22}"/>
          </ac:spMkLst>
        </pc:spChg>
        <pc:spChg chg="mod ord">
          <ac:chgData name="Rayson Pacheco" userId="7725ef4206a13425" providerId="LiveId" clId="{052001CE-72F4-4221-8B01-9455DB9E3999}" dt="2021-02-19T22:10:48.434" v="425" actId="700"/>
          <ac:spMkLst>
            <pc:docMk/>
            <pc:sldMk cId="3115975897" sldId="332"/>
            <ac:spMk id="4" creationId="{EBFC907E-AA71-4D00-9E31-668D02DA1BEA}"/>
          </ac:spMkLst>
        </pc:spChg>
        <pc:spChg chg="del mod ord">
          <ac:chgData name="Rayson Pacheco" userId="7725ef4206a13425" providerId="LiveId" clId="{052001CE-72F4-4221-8B01-9455DB9E3999}" dt="2021-02-19T22:09:31.113" v="411" actId="700"/>
          <ac:spMkLst>
            <pc:docMk/>
            <pc:sldMk cId="3115975897" sldId="332"/>
            <ac:spMk id="5" creationId="{293566C7-50F1-4ED5-9FF8-094EBB6C7455}"/>
          </ac:spMkLst>
        </pc:spChg>
        <pc:spChg chg="add del mod ord">
          <ac:chgData name="Rayson Pacheco" userId="7725ef4206a13425" providerId="LiveId" clId="{052001CE-72F4-4221-8B01-9455DB9E3999}" dt="2021-02-19T22:09:52.960" v="415" actId="478"/>
          <ac:spMkLst>
            <pc:docMk/>
            <pc:sldMk cId="3115975897" sldId="332"/>
            <ac:spMk id="6" creationId="{9CCE8C66-38EF-4FA2-9504-0581DECF6A70}"/>
          </ac:spMkLst>
        </pc:spChg>
        <pc:spChg chg="add del mod ord">
          <ac:chgData name="Rayson Pacheco" userId="7725ef4206a13425" providerId="LiveId" clId="{052001CE-72F4-4221-8B01-9455DB9E3999}" dt="2021-02-19T22:09:52.960" v="415" actId="478"/>
          <ac:spMkLst>
            <pc:docMk/>
            <pc:sldMk cId="3115975897" sldId="332"/>
            <ac:spMk id="7" creationId="{6FC982E5-B413-4903-9EA3-8E963F8BE7A6}"/>
          </ac:spMkLst>
        </pc:spChg>
        <pc:spChg chg="add del mod ord">
          <ac:chgData name="Rayson Pacheco" userId="7725ef4206a13425" providerId="LiveId" clId="{052001CE-72F4-4221-8B01-9455DB9E3999}" dt="2021-02-19T22:10:48.434" v="425" actId="700"/>
          <ac:spMkLst>
            <pc:docMk/>
            <pc:sldMk cId="3115975897" sldId="332"/>
            <ac:spMk id="8" creationId="{70544747-364F-4ED9-BDE0-2FE6A617D166}"/>
          </ac:spMkLst>
        </pc:spChg>
        <pc:spChg chg="add del mod ord">
          <ac:chgData name="Rayson Pacheco" userId="7725ef4206a13425" providerId="LiveId" clId="{052001CE-72F4-4221-8B01-9455DB9E3999}" dt="2021-02-19T22:10:48.434" v="425" actId="700"/>
          <ac:spMkLst>
            <pc:docMk/>
            <pc:sldMk cId="3115975897" sldId="332"/>
            <ac:spMk id="9" creationId="{75BD6BC4-F4F9-4C39-8C12-8E030011BC63}"/>
          </ac:spMkLst>
        </pc:spChg>
        <pc:spChg chg="add mod">
          <ac:chgData name="Rayson Pacheco" userId="7725ef4206a13425" providerId="LiveId" clId="{052001CE-72F4-4221-8B01-9455DB9E3999}" dt="2021-02-19T22:10:09.732" v="416"/>
          <ac:spMkLst>
            <pc:docMk/>
            <pc:sldMk cId="3115975897" sldId="332"/>
            <ac:spMk id="10" creationId="{CA1D4D6F-5F3C-4891-B648-E14B9289F4C8}"/>
          </ac:spMkLst>
        </pc:spChg>
        <pc:spChg chg="add del mod">
          <ac:chgData name="Rayson Pacheco" userId="7725ef4206a13425" providerId="LiveId" clId="{052001CE-72F4-4221-8B01-9455DB9E3999}" dt="2021-02-19T22:11:02.343" v="432" actId="478"/>
          <ac:spMkLst>
            <pc:docMk/>
            <pc:sldMk cId="3115975897" sldId="332"/>
            <ac:spMk id="11" creationId="{089831A8-4C5D-48E7-B1EC-25B836E9B0E7}"/>
          </ac:spMkLst>
        </pc:spChg>
        <pc:spChg chg="add mod ord">
          <ac:chgData name="Rayson Pacheco" userId="7725ef4206a13425" providerId="LiveId" clId="{052001CE-72F4-4221-8B01-9455DB9E3999}" dt="2021-02-19T22:11:00.777" v="431"/>
          <ac:spMkLst>
            <pc:docMk/>
            <pc:sldMk cId="3115975897" sldId="332"/>
            <ac:spMk id="12" creationId="{F9E7AB48-9506-418F-9669-4D61399B1291}"/>
          </ac:spMkLst>
        </pc:spChg>
        <pc:spChg chg="add del mod ord">
          <ac:chgData name="Rayson Pacheco" userId="7725ef4206a13425" providerId="LiveId" clId="{052001CE-72F4-4221-8B01-9455DB9E3999}" dt="2021-02-19T22:11:03.676" v="433" actId="478"/>
          <ac:spMkLst>
            <pc:docMk/>
            <pc:sldMk cId="3115975897" sldId="332"/>
            <ac:spMk id="13" creationId="{9D6B949A-FB53-4406-A3A8-4C6FD6854950}"/>
          </ac:spMkLst>
        </pc:spChg>
        <pc:spChg chg="add mod">
          <ac:chgData name="Rayson Pacheco" userId="7725ef4206a13425" providerId="LiveId" clId="{052001CE-72F4-4221-8B01-9455DB9E3999}" dt="2021-02-19T22:12:58.682" v="456" actId="1076"/>
          <ac:spMkLst>
            <pc:docMk/>
            <pc:sldMk cId="3115975897" sldId="332"/>
            <ac:spMk id="16" creationId="{DDC86154-5145-4E68-ADCB-51AA01313957}"/>
          </ac:spMkLst>
        </pc:spChg>
        <pc:picChg chg="add mod modCrop">
          <ac:chgData name="Rayson Pacheco" userId="7725ef4206a13425" providerId="LiveId" clId="{052001CE-72F4-4221-8B01-9455DB9E3999}" dt="2021-02-19T22:12:07.739" v="443" actId="14100"/>
          <ac:picMkLst>
            <pc:docMk/>
            <pc:sldMk cId="3115975897" sldId="332"/>
            <ac:picMk id="15" creationId="{2439AA9F-4BA2-442A-B610-2C3E82C32CA1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17:43.322" v="483" actId="732"/>
        <pc:sldMkLst>
          <pc:docMk/>
          <pc:sldMk cId="731574654" sldId="333"/>
        </pc:sldMkLst>
        <pc:spChg chg="del mod ord">
          <ac:chgData name="Rayson Pacheco" userId="7725ef4206a13425" providerId="LiveId" clId="{052001CE-72F4-4221-8B01-9455DB9E3999}" dt="2021-02-19T22:13:44.310" v="459" actId="700"/>
          <ac:spMkLst>
            <pc:docMk/>
            <pc:sldMk cId="731574654" sldId="333"/>
            <ac:spMk id="2" creationId="{D81FC9CE-435E-4768-9FF2-8449F2224621}"/>
          </ac:spMkLst>
        </pc:spChg>
        <pc:spChg chg="mod ord">
          <ac:chgData name="Rayson Pacheco" userId="7725ef4206a13425" providerId="LiveId" clId="{052001CE-72F4-4221-8B01-9455DB9E3999}" dt="2021-02-19T22:13:44.310" v="459" actId="700"/>
          <ac:spMkLst>
            <pc:docMk/>
            <pc:sldMk cId="731574654" sldId="333"/>
            <ac:spMk id="3" creationId="{2908CFA2-B64F-4206-B4CC-94A871710D4C}"/>
          </ac:spMkLst>
        </pc:spChg>
        <pc:spChg chg="del mod ord">
          <ac:chgData name="Rayson Pacheco" userId="7725ef4206a13425" providerId="LiveId" clId="{052001CE-72F4-4221-8B01-9455DB9E3999}" dt="2021-02-19T22:13:44.310" v="459" actId="700"/>
          <ac:spMkLst>
            <pc:docMk/>
            <pc:sldMk cId="731574654" sldId="333"/>
            <ac:spMk id="4" creationId="{90EC5667-D1D4-4666-AC40-0469A0CA8542}"/>
          </ac:spMkLst>
        </pc:spChg>
        <pc:spChg chg="add mod ord">
          <ac:chgData name="Rayson Pacheco" userId="7725ef4206a13425" providerId="LiveId" clId="{052001CE-72F4-4221-8B01-9455DB9E3999}" dt="2021-02-19T22:14:04.603" v="464"/>
          <ac:spMkLst>
            <pc:docMk/>
            <pc:sldMk cId="731574654" sldId="333"/>
            <ac:spMk id="5" creationId="{2EF24E00-6E0C-4E91-A590-86D89534AD89}"/>
          </ac:spMkLst>
        </pc:spChg>
        <pc:spChg chg="add del mod ord">
          <ac:chgData name="Rayson Pacheco" userId="7725ef4206a13425" providerId="LiveId" clId="{052001CE-72F4-4221-8B01-9455DB9E3999}" dt="2021-02-19T22:15:03.926" v="475" actId="478"/>
          <ac:spMkLst>
            <pc:docMk/>
            <pc:sldMk cId="731574654" sldId="333"/>
            <ac:spMk id="6" creationId="{B2748051-69A8-4892-AF4A-64D965BAD8EC}"/>
          </ac:spMkLst>
        </pc:spChg>
        <pc:spChg chg="add mod ord">
          <ac:chgData name="Rayson Pacheco" userId="7725ef4206a13425" providerId="LiveId" clId="{052001CE-72F4-4221-8B01-9455DB9E3999}" dt="2021-02-19T22:14:42.185" v="473" actId="27636"/>
          <ac:spMkLst>
            <pc:docMk/>
            <pc:sldMk cId="731574654" sldId="333"/>
            <ac:spMk id="7" creationId="{CE627700-ED00-4A75-88C9-37F464BEB671}"/>
          </ac:spMkLst>
        </pc:spChg>
        <pc:spChg chg="add mod">
          <ac:chgData name="Rayson Pacheco" userId="7725ef4206a13425" providerId="LiveId" clId="{052001CE-72F4-4221-8B01-9455DB9E3999}" dt="2021-02-19T22:13:51.634" v="460"/>
          <ac:spMkLst>
            <pc:docMk/>
            <pc:sldMk cId="731574654" sldId="333"/>
            <ac:spMk id="8" creationId="{37EDF444-1F01-4FC3-9AC8-AB264ED71D7E}"/>
          </ac:spMkLst>
        </pc:spChg>
        <pc:picChg chg="add mod modCrop">
          <ac:chgData name="Rayson Pacheco" userId="7725ef4206a13425" providerId="LiveId" clId="{052001CE-72F4-4221-8B01-9455DB9E3999}" dt="2021-02-19T22:17:43.322" v="483" actId="732"/>
          <ac:picMkLst>
            <pc:docMk/>
            <pc:sldMk cId="731574654" sldId="333"/>
            <ac:picMk id="10" creationId="{0279A61F-FE67-4892-8205-E33F76299C2A}"/>
          </ac:picMkLst>
        </pc:picChg>
      </pc:sldChg>
      <pc:sldChg chg="addSp delSp modSp new mod ord modClrScheme chgLayout">
        <pc:chgData name="Rayson Pacheco" userId="7725ef4206a13425" providerId="LiveId" clId="{052001CE-72F4-4221-8B01-9455DB9E3999}" dt="2021-02-19T22:21:39.755" v="521"/>
        <pc:sldMkLst>
          <pc:docMk/>
          <pc:sldMk cId="209810905" sldId="334"/>
        </pc:sldMkLst>
        <pc:spChg chg="del 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2" creationId="{067EEFA7-45D3-41BD-9877-8DA6FB7F0EF3}"/>
          </ac:spMkLst>
        </pc:spChg>
        <pc:spChg chg="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3" creationId="{434C6833-D345-4013-89B1-8F73EC217BBA}"/>
          </ac:spMkLst>
        </pc:spChg>
        <pc:spChg chg="del 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4" creationId="{A389B246-6C78-4A55-BAC3-96E6D67AACA6}"/>
          </ac:spMkLst>
        </pc:spChg>
        <pc:spChg chg="del 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5" creationId="{6864D50F-2B2B-45AB-AC9C-434898E89726}"/>
          </ac:spMkLst>
        </pc:spChg>
        <pc:spChg chg="add mod ord">
          <ac:chgData name="Rayson Pacheco" userId="7725ef4206a13425" providerId="LiveId" clId="{052001CE-72F4-4221-8B01-9455DB9E3999}" dt="2021-02-19T22:18:13.572" v="489"/>
          <ac:spMkLst>
            <pc:docMk/>
            <pc:sldMk cId="209810905" sldId="334"/>
            <ac:spMk id="6" creationId="{57B347FA-5064-456E-AF15-376F3E47ADD5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7" creationId="{B7F4376F-45E3-4550-836C-B35CE70FED78}"/>
          </ac:spMkLst>
        </pc:spChg>
        <pc:spChg chg="add del mod ord">
          <ac:chgData name="Rayson Pacheco" userId="7725ef4206a13425" providerId="LiveId" clId="{052001CE-72F4-4221-8B01-9455DB9E3999}" dt="2021-02-19T22:19:26.493" v="505" actId="931"/>
          <ac:spMkLst>
            <pc:docMk/>
            <pc:sldMk cId="209810905" sldId="334"/>
            <ac:spMk id="8" creationId="{D7EDCA04-0664-4228-89FB-A40970979C97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9" creationId="{5616F66F-499D-4938-BAFC-A31642629CEC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10" creationId="{2A1D7001-091F-47C9-BB34-3DC720EE4E38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11" creationId="{DF0D5E4A-0A51-4B9C-821C-29B844CAECBC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12" creationId="{B2AFEC20-F4B3-4501-B873-BDFB46253F4A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13" creationId="{ADB7BD68-5549-412D-8D46-3C9E5C2E6F9E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14" creationId="{5EBDB42A-6186-4E51-8E4D-6C04415FCCF7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15" creationId="{C5E4C076-C0D4-437B-9AA0-FEBCCC0FBBC8}"/>
          </ac:spMkLst>
        </pc:spChg>
        <pc:spChg chg="add mod">
          <ac:chgData name="Rayson Pacheco" userId="7725ef4206a13425" providerId="LiveId" clId="{052001CE-72F4-4221-8B01-9455DB9E3999}" dt="2021-02-19T22:18:17.349" v="490"/>
          <ac:spMkLst>
            <pc:docMk/>
            <pc:sldMk cId="209810905" sldId="334"/>
            <ac:spMk id="16" creationId="{31213D65-E9F7-4772-A421-091EBD54D15B}"/>
          </ac:spMkLst>
        </pc:spChg>
        <pc:picChg chg="add mod">
          <ac:chgData name="Rayson Pacheco" userId="7725ef4206a13425" providerId="LiveId" clId="{052001CE-72F4-4221-8B01-9455DB9E3999}" dt="2021-02-19T22:19:31.787" v="507" actId="27614"/>
          <ac:picMkLst>
            <pc:docMk/>
            <pc:sldMk cId="209810905" sldId="334"/>
            <ac:picMk id="18" creationId="{7C097C5B-3257-4841-A935-8EC0C63D8793}"/>
          </ac:picMkLst>
        </pc:picChg>
        <pc:picChg chg="add del mod">
          <ac:chgData name="Rayson Pacheco" userId="7725ef4206a13425" providerId="LiveId" clId="{052001CE-72F4-4221-8B01-9455DB9E3999}" dt="2021-02-19T22:19:47.680" v="509"/>
          <ac:picMkLst>
            <pc:docMk/>
            <pc:sldMk cId="209810905" sldId="334"/>
            <ac:picMk id="20" creationId="{6EC20041-C124-4F5A-AF71-716BD6A8C3C0}"/>
          </ac:picMkLst>
        </pc:picChg>
        <pc:picChg chg="add mod">
          <ac:chgData name="Rayson Pacheco" userId="7725ef4206a13425" providerId="LiveId" clId="{052001CE-72F4-4221-8B01-9455DB9E3999}" dt="2021-02-19T22:20:03.531" v="514" actId="207"/>
          <ac:picMkLst>
            <pc:docMk/>
            <pc:sldMk cId="209810905" sldId="334"/>
            <ac:picMk id="22" creationId="{E7910CA6-85A1-4869-BF4A-F7A6B81539B0}"/>
          </ac:picMkLst>
        </pc:picChg>
        <pc:picChg chg="add mod">
          <ac:chgData name="Rayson Pacheco" userId="7725ef4206a13425" providerId="LiveId" clId="{052001CE-72F4-4221-8B01-9455DB9E3999}" dt="2021-02-19T22:20:05.613" v="515" actId="571"/>
          <ac:picMkLst>
            <pc:docMk/>
            <pc:sldMk cId="209810905" sldId="334"/>
            <ac:picMk id="23" creationId="{3360B99F-51A0-4669-8C89-C0892B8744E2}"/>
          </ac:picMkLst>
        </pc:picChg>
        <pc:picChg chg="add mod">
          <ac:chgData name="Rayson Pacheco" userId="7725ef4206a13425" providerId="LiveId" clId="{052001CE-72F4-4221-8B01-9455DB9E3999}" dt="2021-02-19T22:20:07.598" v="516" actId="571"/>
          <ac:picMkLst>
            <pc:docMk/>
            <pc:sldMk cId="209810905" sldId="334"/>
            <ac:picMk id="24" creationId="{531D0E8A-4DFF-4357-8D26-BF2980D5F01E}"/>
          </ac:picMkLst>
        </pc:picChg>
        <pc:picChg chg="add mod">
          <ac:chgData name="Rayson Pacheco" userId="7725ef4206a13425" providerId="LiveId" clId="{052001CE-72F4-4221-8B01-9455DB9E3999}" dt="2021-02-19T22:20:10.283" v="517" actId="571"/>
          <ac:picMkLst>
            <pc:docMk/>
            <pc:sldMk cId="209810905" sldId="334"/>
            <ac:picMk id="25" creationId="{43C031EE-E128-4D34-9DF9-86924C1719B9}"/>
          </ac:picMkLst>
        </pc:picChg>
      </pc:sldChg>
      <pc:sldChg chg="new del">
        <pc:chgData name="Rayson Pacheco" userId="7725ef4206a13425" providerId="LiveId" clId="{052001CE-72F4-4221-8B01-9455DB9E3999}" dt="2021-02-19T22:21:45.134" v="524" actId="47"/>
        <pc:sldMkLst>
          <pc:docMk/>
          <pc:sldMk cId="2187276423" sldId="335"/>
        </pc:sldMkLst>
      </pc:sldChg>
      <pc:sldChg chg="addSp delSp modSp add mod ord modClrScheme chgLayout">
        <pc:chgData name="Rayson Pacheco" userId="7725ef4206a13425" providerId="LiveId" clId="{052001CE-72F4-4221-8B01-9455DB9E3999}" dt="2021-02-19T22:23:10.238" v="555"/>
        <pc:sldMkLst>
          <pc:docMk/>
          <pc:sldMk cId="68825080" sldId="336"/>
        </pc:sldMkLst>
        <pc:spChg chg="mod ord">
          <ac:chgData name="Rayson Pacheco" userId="7725ef4206a13425" providerId="LiveId" clId="{052001CE-72F4-4221-8B01-9455DB9E3999}" dt="2021-02-19T22:22:21.365" v="535" actId="700"/>
          <ac:spMkLst>
            <pc:docMk/>
            <pc:sldMk cId="68825080" sldId="336"/>
            <ac:spMk id="3" creationId="{2908CFA2-B64F-4206-B4CC-94A871710D4C}"/>
          </ac:spMkLst>
        </pc:spChg>
        <pc:spChg chg="mod ord">
          <ac:chgData name="Rayson Pacheco" userId="7725ef4206a13425" providerId="LiveId" clId="{052001CE-72F4-4221-8B01-9455DB9E3999}" dt="2021-02-19T22:22:21.365" v="535" actId="700"/>
          <ac:spMkLst>
            <pc:docMk/>
            <pc:sldMk cId="68825080" sldId="336"/>
            <ac:spMk id="5" creationId="{2EF24E00-6E0C-4E91-A590-86D89534AD89}"/>
          </ac:spMkLst>
        </pc:spChg>
        <pc:spChg chg="mod ord">
          <ac:chgData name="Rayson Pacheco" userId="7725ef4206a13425" providerId="LiveId" clId="{052001CE-72F4-4221-8B01-9455DB9E3999}" dt="2021-02-19T22:22:45.181" v="546" actId="20577"/>
          <ac:spMkLst>
            <pc:docMk/>
            <pc:sldMk cId="68825080" sldId="336"/>
            <ac:spMk id="7" creationId="{CE627700-ED00-4A75-88C9-37F464BEB671}"/>
          </ac:spMkLst>
        </pc:spChg>
        <pc:picChg chg="add del mod ord">
          <ac:chgData name="Rayson Pacheco" userId="7725ef4206a13425" providerId="LiveId" clId="{052001CE-72F4-4221-8B01-9455DB9E3999}" dt="2021-02-19T22:23:10.238" v="555"/>
          <ac:picMkLst>
            <pc:docMk/>
            <pc:sldMk cId="68825080" sldId="336"/>
            <ac:picMk id="4" creationId="{FE06B6FF-27E7-4040-9EEB-42EAD5581E30}"/>
          </ac:picMkLst>
        </pc:picChg>
        <pc:picChg chg="mod">
          <ac:chgData name="Rayson Pacheco" userId="7725ef4206a13425" providerId="LiveId" clId="{052001CE-72F4-4221-8B01-9455DB9E3999}" dt="2021-02-19T22:23:10.238" v="555"/>
          <ac:picMkLst>
            <pc:docMk/>
            <pc:sldMk cId="68825080" sldId="336"/>
            <ac:picMk id="9" creationId="{2E024F65-088C-4E56-AACF-480FB0E19154}"/>
          </ac:picMkLst>
        </pc:picChg>
        <pc:picChg chg="del mod">
          <ac:chgData name="Rayson Pacheco" userId="7725ef4206a13425" providerId="LiveId" clId="{052001CE-72F4-4221-8B01-9455DB9E3999}" dt="2021-02-19T22:23:10.238" v="555"/>
          <ac:picMkLst>
            <pc:docMk/>
            <pc:sldMk cId="68825080" sldId="336"/>
            <ac:picMk id="10" creationId="{0279A61F-FE67-4892-8205-E33F76299C2A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25:07.257" v="579" actId="27614"/>
        <pc:sldMkLst>
          <pc:docMk/>
          <pc:sldMk cId="1868960347" sldId="337"/>
        </pc:sldMkLst>
        <pc:spChg chg="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2" creationId="{CA38CE03-925D-4053-8EC5-FB6B6476EEC3}"/>
          </ac:spMkLst>
        </pc:spChg>
        <pc:spChg chg="del mod ord">
          <ac:chgData name="Rayson Pacheco" userId="7725ef4206a13425" providerId="LiveId" clId="{052001CE-72F4-4221-8B01-9455DB9E3999}" dt="2021-02-19T22:23:33.568" v="559" actId="478"/>
          <ac:spMkLst>
            <pc:docMk/>
            <pc:sldMk cId="1868960347" sldId="337"/>
            <ac:spMk id="3" creationId="{436A314C-3EC8-4D9D-9D7C-4A139E4CA838}"/>
          </ac:spMkLst>
        </pc:spChg>
        <pc:spChg chg="del 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4" creationId="{B8B56A40-1932-4773-856D-37DBF7473CCC}"/>
          </ac:spMkLst>
        </pc:spChg>
        <pc:spChg chg="del 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5" creationId="{D3697299-E5DE-4C82-A461-C0E298B09ED1}"/>
          </ac:spMkLst>
        </pc:spChg>
        <pc:spChg chg="del 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6" creationId="{8722BE1C-D9D3-46CF-9730-3AD25004C2E2}"/>
          </ac:spMkLst>
        </pc:spChg>
        <pc:spChg chg="add mod ord">
          <ac:chgData name="Rayson Pacheco" userId="7725ef4206a13425" providerId="LiveId" clId="{052001CE-72F4-4221-8B01-9455DB9E3999}" dt="2021-02-19T22:24:30.362" v="575" actId="1076"/>
          <ac:spMkLst>
            <pc:docMk/>
            <pc:sldMk cId="1868960347" sldId="337"/>
            <ac:spMk id="7" creationId="{879C0743-BDDD-4FCB-A340-578CF3D651F8}"/>
          </ac:spMkLst>
        </pc:spChg>
        <pc:spChg chg="add del mod ord">
          <ac:chgData name="Rayson Pacheco" userId="7725ef4206a13425" providerId="LiveId" clId="{052001CE-72F4-4221-8B01-9455DB9E3999}" dt="2021-02-19T22:24:13.826" v="570" actId="478"/>
          <ac:spMkLst>
            <pc:docMk/>
            <pc:sldMk cId="1868960347" sldId="337"/>
            <ac:spMk id="8" creationId="{CA27A245-BA19-4936-898C-B8A97D986F76}"/>
          </ac:spMkLst>
        </pc:spChg>
        <pc:spChg chg="add del mod ord">
          <ac:chgData name="Rayson Pacheco" userId="7725ef4206a13425" providerId="LiveId" clId="{052001CE-72F4-4221-8B01-9455DB9E3999}" dt="2021-02-19T22:25:02.055" v="577" actId="931"/>
          <ac:spMkLst>
            <pc:docMk/>
            <pc:sldMk cId="1868960347" sldId="337"/>
            <ac:spMk id="9" creationId="{A568FB3C-DBB8-4086-BDCB-3E43645970A5}"/>
          </ac:spMkLst>
        </pc:spChg>
        <pc:spChg chg="add mod">
          <ac:chgData name="Rayson Pacheco" userId="7725ef4206a13425" providerId="LiveId" clId="{052001CE-72F4-4221-8B01-9455DB9E3999}" dt="2021-02-19T22:24:30.362" v="575" actId="1076"/>
          <ac:spMkLst>
            <pc:docMk/>
            <pc:sldMk cId="1868960347" sldId="337"/>
            <ac:spMk id="10" creationId="{DD947359-4F49-4427-B2D4-4175D1E4F223}"/>
          </ac:spMkLst>
        </pc:spChg>
        <pc:picChg chg="add mod">
          <ac:chgData name="Rayson Pacheco" userId="7725ef4206a13425" providerId="LiveId" clId="{052001CE-72F4-4221-8B01-9455DB9E3999}" dt="2021-02-19T22:25:07.257" v="579" actId="27614"/>
          <ac:picMkLst>
            <pc:docMk/>
            <pc:sldMk cId="1868960347" sldId="337"/>
            <ac:picMk id="12" creationId="{C88BF792-7E87-4073-8503-EAF3B9EDAC7D}"/>
          </ac:picMkLst>
        </pc:picChg>
      </pc:sldChg>
      <pc:sldChg chg="addSp delSp modSp new mod ord modClrScheme chgLayout">
        <pc:chgData name="Rayson Pacheco" userId="7725ef4206a13425" providerId="LiveId" clId="{052001CE-72F4-4221-8B01-9455DB9E3999}" dt="2021-02-19T22:31:06.462" v="744" actId="18131"/>
        <pc:sldMkLst>
          <pc:docMk/>
          <pc:sldMk cId="2193277342" sldId="338"/>
        </pc:sldMkLst>
        <pc:spChg chg="del mod ord">
          <ac:chgData name="Rayson Pacheco" userId="7725ef4206a13425" providerId="LiveId" clId="{052001CE-72F4-4221-8B01-9455DB9E3999}" dt="2021-02-19T22:25:11.390" v="580" actId="700"/>
          <ac:spMkLst>
            <pc:docMk/>
            <pc:sldMk cId="2193277342" sldId="338"/>
            <ac:spMk id="2" creationId="{6C92427D-1D89-4042-A18A-40EA40C71005}"/>
          </ac:spMkLst>
        </pc:spChg>
        <pc:spChg chg="mod ord">
          <ac:chgData name="Rayson Pacheco" userId="7725ef4206a13425" providerId="LiveId" clId="{052001CE-72F4-4221-8B01-9455DB9E3999}" dt="2021-02-19T22:25:11.390" v="580" actId="700"/>
          <ac:spMkLst>
            <pc:docMk/>
            <pc:sldMk cId="2193277342" sldId="338"/>
            <ac:spMk id="3" creationId="{671D56A6-0E7B-427D-AA69-4AD5C1F7D2DD}"/>
          </ac:spMkLst>
        </pc:spChg>
        <pc:spChg chg="del mod ord">
          <ac:chgData name="Rayson Pacheco" userId="7725ef4206a13425" providerId="LiveId" clId="{052001CE-72F4-4221-8B01-9455DB9E3999}" dt="2021-02-19T22:25:11.390" v="580" actId="700"/>
          <ac:spMkLst>
            <pc:docMk/>
            <pc:sldMk cId="2193277342" sldId="338"/>
            <ac:spMk id="4" creationId="{B9B935CF-B4D6-463C-874F-29DCD3A38F33}"/>
          </ac:spMkLst>
        </pc:spChg>
        <pc:spChg chg="add del mod ord">
          <ac:chgData name="Rayson Pacheco" userId="7725ef4206a13425" providerId="LiveId" clId="{052001CE-72F4-4221-8B01-9455DB9E3999}" dt="2021-02-19T22:25:51.474" v="600" actId="478"/>
          <ac:spMkLst>
            <pc:docMk/>
            <pc:sldMk cId="2193277342" sldId="338"/>
            <ac:spMk id="5" creationId="{853DFDF6-6AF7-482B-809C-E3F516B41564}"/>
          </ac:spMkLst>
        </pc:spChg>
        <pc:spChg chg="add del mod ord">
          <ac:chgData name="Rayson Pacheco" userId="7725ef4206a13425" providerId="LiveId" clId="{052001CE-72F4-4221-8B01-9455DB9E3999}" dt="2021-02-19T22:25:51.474" v="600" actId="478"/>
          <ac:spMkLst>
            <pc:docMk/>
            <pc:sldMk cId="2193277342" sldId="338"/>
            <ac:spMk id="6" creationId="{7FBEC6B2-372E-41FC-BCCD-85485E45530E}"/>
          </ac:spMkLst>
        </pc:spChg>
        <pc:spChg chg="add del mod ord">
          <ac:chgData name="Rayson Pacheco" userId="7725ef4206a13425" providerId="LiveId" clId="{052001CE-72F4-4221-8B01-9455DB9E3999}" dt="2021-02-19T22:30:51.618" v="740" actId="931"/>
          <ac:spMkLst>
            <pc:docMk/>
            <pc:sldMk cId="2193277342" sldId="338"/>
            <ac:spMk id="7" creationId="{12C0A58B-A787-4042-9336-737B1C93F08C}"/>
          </ac:spMkLst>
        </pc:spChg>
        <pc:spChg chg="add mod">
          <ac:chgData name="Rayson Pacheco" userId="7725ef4206a13425" providerId="LiveId" clId="{052001CE-72F4-4221-8B01-9455DB9E3999}" dt="2021-02-19T22:30:32.858" v="738" actId="1076"/>
          <ac:spMkLst>
            <pc:docMk/>
            <pc:sldMk cId="2193277342" sldId="338"/>
            <ac:spMk id="8" creationId="{742E96BA-4E46-4B79-A83A-EFECE3A7DFEA}"/>
          </ac:spMkLst>
        </pc:spChg>
        <pc:spChg chg="add del mod">
          <ac:chgData name="Rayson Pacheco" userId="7725ef4206a13425" providerId="LiveId" clId="{052001CE-72F4-4221-8B01-9455DB9E3999}" dt="2021-02-19T22:30:22.914" v="728" actId="478"/>
          <ac:spMkLst>
            <pc:docMk/>
            <pc:sldMk cId="2193277342" sldId="338"/>
            <ac:spMk id="9" creationId="{0BE30B3F-BD81-4C71-9703-976D2F8D25CD}"/>
          </ac:spMkLst>
        </pc:spChg>
        <pc:picChg chg="add mod modCrop">
          <ac:chgData name="Rayson Pacheco" userId="7725ef4206a13425" providerId="LiveId" clId="{052001CE-72F4-4221-8B01-9455DB9E3999}" dt="2021-02-19T22:31:06.462" v="744" actId="18131"/>
          <ac:picMkLst>
            <pc:docMk/>
            <pc:sldMk cId="2193277342" sldId="338"/>
            <ac:picMk id="11" creationId="{79998064-5075-485A-ACA7-336B76A289CB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37:50.415" v="1246" actId="478"/>
        <pc:sldMkLst>
          <pc:docMk/>
          <pc:sldMk cId="659338553" sldId="339"/>
        </pc:sldMkLst>
        <pc:spChg chg="del mod ord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2" creationId="{AC765197-8240-4863-B90F-1809E90A0478}"/>
          </ac:spMkLst>
        </pc:spChg>
        <pc:spChg chg="mod ord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3" creationId="{BEC79DB9-B596-454D-B700-968893360C14}"/>
          </ac:spMkLst>
        </pc:spChg>
        <pc:spChg chg="del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4" creationId="{373CB51B-690A-49C6-A151-541AA6871EE3}"/>
          </ac:spMkLst>
        </pc:spChg>
        <pc:spChg chg="add mod ord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5" creationId="{0DC9D48B-86D8-4377-B440-45F7DCAB26E3}"/>
          </ac:spMkLst>
        </pc:spChg>
        <pc:spChg chg="add del mod ord">
          <ac:chgData name="Rayson Pacheco" userId="7725ef4206a13425" providerId="LiveId" clId="{052001CE-72F4-4221-8B01-9455DB9E3999}" dt="2021-02-19T22:27:01.178" v="610" actId="478"/>
          <ac:spMkLst>
            <pc:docMk/>
            <pc:sldMk cId="659338553" sldId="339"/>
            <ac:spMk id="6" creationId="{08354252-17C8-4287-AC87-09E8EF9376BD}"/>
          </ac:spMkLst>
        </pc:spChg>
        <pc:spChg chg="add mod">
          <ac:chgData name="Rayson Pacheco" userId="7725ef4206a13425" providerId="LiveId" clId="{052001CE-72F4-4221-8B01-9455DB9E3999}" dt="2021-02-19T22:27:21.443" v="611"/>
          <ac:spMkLst>
            <pc:docMk/>
            <pc:sldMk cId="659338553" sldId="339"/>
            <ac:spMk id="7" creationId="{CBC1ABEE-FE3F-4809-97A5-B80DDC69A7D3}"/>
          </ac:spMkLst>
        </pc:spChg>
        <pc:spChg chg="add del mod">
          <ac:chgData name="Rayson Pacheco" userId="7725ef4206a13425" providerId="LiveId" clId="{052001CE-72F4-4221-8B01-9455DB9E3999}" dt="2021-02-19T22:29:51.354" v="719" actId="478"/>
          <ac:spMkLst>
            <pc:docMk/>
            <pc:sldMk cId="659338553" sldId="339"/>
            <ac:spMk id="9" creationId="{3CBE63E0-C8CE-4FBA-BD95-E0845D0E5F52}"/>
          </ac:spMkLst>
        </pc:spChg>
        <pc:spChg chg="add mod">
          <ac:chgData name="Rayson Pacheco" userId="7725ef4206a13425" providerId="LiveId" clId="{052001CE-72F4-4221-8B01-9455DB9E3999}" dt="2021-02-19T22:28:09.272" v="647" actId="404"/>
          <ac:spMkLst>
            <pc:docMk/>
            <pc:sldMk cId="659338553" sldId="339"/>
            <ac:spMk id="10" creationId="{337082AF-4936-4910-BC1E-A89B25BB6D45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1" creationId="{D007DEF4-1361-4C6D-9102-659E6E22702D}"/>
          </ac:spMkLst>
        </pc:spChg>
        <pc:spChg chg="add mod">
          <ac:chgData name="Rayson Pacheco" userId="7725ef4206a13425" providerId="LiveId" clId="{052001CE-72F4-4221-8B01-9455DB9E3999}" dt="2021-02-19T22:29:10.104" v="692" actId="1076"/>
          <ac:spMkLst>
            <pc:docMk/>
            <pc:sldMk cId="659338553" sldId="339"/>
            <ac:spMk id="12" creationId="{D4A482A6-B539-41D9-AC5E-BD5826FE4D8F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3" creationId="{E327C518-E786-4661-93D5-F0D2CE07488C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4" creationId="{137CC352-20ED-4E62-B99D-55FCB51C35EA}"/>
          </ac:spMkLst>
        </pc:spChg>
        <pc:spChg chg="add mod">
          <ac:chgData name="Rayson Pacheco" userId="7725ef4206a13425" providerId="LiveId" clId="{052001CE-72F4-4221-8B01-9455DB9E3999}" dt="2021-02-19T22:29:10.104" v="692" actId="1076"/>
          <ac:spMkLst>
            <pc:docMk/>
            <pc:sldMk cId="659338553" sldId="339"/>
            <ac:spMk id="15" creationId="{F7A946D8-AE9F-4D61-A7D5-D9D1535BD232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6" creationId="{D3EAF020-2C26-49D9-8EF5-AD38602C9811}"/>
          </ac:spMkLst>
        </pc:spChg>
        <pc:spChg chg="add mod">
          <ac:chgData name="Rayson Pacheco" userId="7725ef4206a13425" providerId="LiveId" clId="{052001CE-72F4-4221-8B01-9455DB9E3999}" dt="2021-02-19T22:29:26.286" v="711" actId="20577"/>
          <ac:spMkLst>
            <pc:docMk/>
            <pc:sldMk cId="659338553" sldId="339"/>
            <ac:spMk id="17" creationId="{811B9698-C158-43BE-A082-FBB923669728}"/>
          </ac:spMkLst>
        </pc:spChg>
        <pc:spChg chg="add del mod">
          <ac:chgData name="Rayson Pacheco" userId="7725ef4206a13425" providerId="LiveId" clId="{052001CE-72F4-4221-8B01-9455DB9E3999}" dt="2021-02-19T22:29:32.714" v="712" actId="478"/>
          <ac:spMkLst>
            <pc:docMk/>
            <pc:sldMk cId="659338553" sldId="339"/>
            <ac:spMk id="18" creationId="{79D39AA9-C951-46E3-A6D6-7F1CFF6FFEAF}"/>
          </ac:spMkLst>
        </pc:spChg>
        <pc:spChg chg="add mod">
          <ac:chgData name="Rayson Pacheco" userId="7725ef4206a13425" providerId="LiveId" clId="{052001CE-72F4-4221-8B01-9455DB9E3999}" dt="2021-02-19T22:29:39.847" v="715" actId="552"/>
          <ac:spMkLst>
            <pc:docMk/>
            <pc:sldMk cId="659338553" sldId="339"/>
            <ac:spMk id="19" creationId="{BF7F2556-FB7D-493C-9B3F-0EAC2D1F9307}"/>
          </ac:spMkLst>
        </pc:spChg>
        <pc:spChg chg="add mod">
          <ac:chgData name="Rayson Pacheco" userId="7725ef4206a13425" providerId="LiveId" clId="{052001CE-72F4-4221-8B01-9455DB9E3999}" dt="2021-02-19T22:29:39.847" v="715" actId="552"/>
          <ac:spMkLst>
            <pc:docMk/>
            <pc:sldMk cId="659338553" sldId="339"/>
            <ac:spMk id="20" creationId="{EEFBFE5A-94C2-443C-A098-2BE261DECDA9}"/>
          </ac:spMkLst>
        </pc:spChg>
        <pc:spChg chg="add del mod">
          <ac:chgData name="Rayson Pacheco" userId="7725ef4206a13425" providerId="LiveId" clId="{052001CE-72F4-4221-8B01-9455DB9E3999}" dt="2021-02-19T22:29:32.714" v="712" actId="478"/>
          <ac:spMkLst>
            <pc:docMk/>
            <pc:sldMk cId="659338553" sldId="339"/>
            <ac:spMk id="21" creationId="{50B56F3D-90E5-4EC4-B93F-A5D4B6774364}"/>
          </ac:spMkLst>
        </pc:spChg>
        <pc:spChg chg="add mod">
          <ac:chgData name="Rayson Pacheco" userId="7725ef4206a13425" providerId="LiveId" clId="{052001CE-72F4-4221-8B01-9455DB9E3999}" dt="2021-02-19T22:29:47.878" v="718" actId="1076"/>
          <ac:spMkLst>
            <pc:docMk/>
            <pc:sldMk cId="659338553" sldId="339"/>
            <ac:spMk id="22" creationId="{A9FEBB9C-6AF3-4BD3-BFC1-CC0C315A4069}"/>
          </ac:spMkLst>
        </pc:spChg>
        <pc:spChg chg="add mod">
          <ac:chgData name="Rayson Pacheco" userId="7725ef4206a13425" providerId="LiveId" clId="{052001CE-72F4-4221-8B01-9455DB9E3999}" dt="2021-02-19T22:29:47.878" v="718" actId="1076"/>
          <ac:spMkLst>
            <pc:docMk/>
            <pc:sldMk cId="659338553" sldId="339"/>
            <ac:spMk id="23" creationId="{CC7AACCF-B19E-4EC8-ABE2-97C43DAC551C}"/>
          </ac:spMkLst>
        </pc:spChg>
        <pc:spChg chg="add del mod">
          <ac:chgData name="Rayson Pacheco" userId="7725ef4206a13425" providerId="LiveId" clId="{052001CE-72F4-4221-8B01-9455DB9E3999}" dt="2021-02-19T22:37:50.415" v="1246" actId="478"/>
          <ac:spMkLst>
            <pc:docMk/>
            <pc:sldMk cId="659338553" sldId="339"/>
            <ac:spMk id="25" creationId="{10D2AE1A-EC3D-47E4-9972-69D5FC7641EF}"/>
          </ac:spMkLst>
        </pc:spChg>
      </pc:sldChg>
      <pc:sldChg chg="addSp delSp modSp new mod modClrScheme chgLayout">
        <pc:chgData name="Rayson Pacheco" userId="7725ef4206a13425" providerId="LiveId" clId="{052001CE-72F4-4221-8B01-9455DB9E3999}" dt="2021-02-19T22:36:57.667" v="1142" actId="571"/>
        <pc:sldMkLst>
          <pc:docMk/>
          <pc:sldMk cId="2636649918" sldId="340"/>
        </pc:sldMkLst>
        <pc:spChg chg="del">
          <ac:chgData name="Rayson Pacheco" userId="7725ef4206a13425" providerId="LiveId" clId="{052001CE-72F4-4221-8B01-9455DB9E3999}" dt="2021-02-19T22:31:23.971" v="746" actId="700"/>
          <ac:spMkLst>
            <pc:docMk/>
            <pc:sldMk cId="2636649918" sldId="340"/>
            <ac:spMk id="2" creationId="{7F7D56B4-FD38-49AA-B181-9868B4212EFB}"/>
          </ac:spMkLst>
        </pc:spChg>
        <pc:spChg chg="del mod ord">
          <ac:chgData name="Rayson Pacheco" userId="7725ef4206a13425" providerId="LiveId" clId="{052001CE-72F4-4221-8B01-9455DB9E3999}" dt="2021-02-19T22:31:23.971" v="746" actId="700"/>
          <ac:spMkLst>
            <pc:docMk/>
            <pc:sldMk cId="2636649918" sldId="340"/>
            <ac:spMk id="3" creationId="{52115497-7F4F-43F6-BB9E-0A3D74BE317E}"/>
          </ac:spMkLst>
        </pc:spChg>
        <pc:spChg chg="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4" creationId="{CF9D9B8B-AD1C-4371-B983-CE9BF8A9D42B}"/>
          </ac:spMkLst>
        </pc:spChg>
        <pc:spChg chg="del mod ord">
          <ac:chgData name="Rayson Pacheco" userId="7725ef4206a13425" providerId="LiveId" clId="{052001CE-72F4-4221-8B01-9455DB9E3999}" dt="2021-02-19T22:31:23.971" v="746" actId="700"/>
          <ac:spMkLst>
            <pc:docMk/>
            <pc:sldMk cId="2636649918" sldId="340"/>
            <ac:spMk id="5" creationId="{42FA94E1-7FA4-432B-9254-843D4AE626B8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6" creationId="{1566E32D-B89E-4D39-A399-41569EF96931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7" creationId="{25D6CC3D-B30F-4DAB-98D2-866526C33272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8" creationId="{3F0F6AB5-D240-4287-A0B6-596D4A1BF7BB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9" creationId="{AD3DCA81-55A9-4814-9EAE-EB9272EEAD68}"/>
          </ac:spMkLst>
        </pc:spChg>
        <pc:spChg chg="add mod">
          <ac:chgData name="Rayson Pacheco" userId="7725ef4206a13425" providerId="LiveId" clId="{052001CE-72F4-4221-8B01-9455DB9E3999}" dt="2021-02-19T22:36:22.686" v="1103" actId="207"/>
          <ac:spMkLst>
            <pc:docMk/>
            <pc:sldMk cId="2636649918" sldId="340"/>
            <ac:spMk id="10" creationId="{6C662C7C-2B9B-4FAC-A6DB-791D525F5606}"/>
          </ac:spMkLst>
        </pc:spChg>
        <pc:spChg chg="add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11" creationId="{F7BA4401-CFAB-480D-9995-2690D66661C7}"/>
          </ac:spMkLst>
        </pc:spChg>
        <pc:spChg chg="add del mod ord">
          <ac:chgData name="Rayson Pacheco" userId="7725ef4206a13425" providerId="LiveId" clId="{052001CE-72F4-4221-8B01-9455DB9E3999}" dt="2021-02-19T22:36:30.969" v="1105" actId="478"/>
          <ac:spMkLst>
            <pc:docMk/>
            <pc:sldMk cId="2636649918" sldId="340"/>
            <ac:spMk id="12" creationId="{BDA829D4-C7E0-458D-965A-83C195A35B30}"/>
          </ac:spMkLst>
        </pc:spChg>
        <pc:spChg chg="add mod">
          <ac:chgData name="Rayson Pacheco" userId="7725ef4206a13425" providerId="LiveId" clId="{052001CE-72F4-4221-8B01-9455DB9E3999}" dt="2021-02-19T22:36:28.582" v="1104" actId="571"/>
          <ac:spMkLst>
            <pc:docMk/>
            <pc:sldMk cId="2636649918" sldId="340"/>
            <ac:spMk id="13" creationId="{41CB0AEB-9563-4383-BFAE-C756487174A8}"/>
          </ac:spMkLst>
        </pc:spChg>
        <pc:spChg chg="add mod">
          <ac:chgData name="Rayson Pacheco" userId="7725ef4206a13425" providerId="LiveId" clId="{052001CE-72F4-4221-8B01-9455DB9E3999}" dt="2021-02-19T22:36:36.336" v="1106"/>
          <ac:spMkLst>
            <pc:docMk/>
            <pc:sldMk cId="2636649918" sldId="340"/>
            <ac:spMk id="14" creationId="{B20D73DA-EF25-47A1-89DA-AA592CEF49B2}"/>
          </ac:spMkLst>
        </pc:spChg>
        <pc:spChg chg="add mod">
          <ac:chgData name="Rayson Pacheco" userId="7725ef4206a13425" providerId="LiveId" clId="{052001CE-72F4-4221-8B01-9455DB9E3999}" dt="2021-02-19T22:36:56.330" v="1141" actId="1076"/>
          <ac:spMkLst>
            <pc:docMk/>
            <pc:sldMk cId="2636649918" sldId="340"/>
            <ac:spMk id="15" creationId="{A46A5C2A-3E0A-40D5-B08D-477BF81BD6F2}"/>
          </ac:spMkLst>
        </pc:spChg>
        <pc:spChg chg="add mod">
          <ac:chgData name="Rayson Pacheco" userId="7725ef4206a13425" providerId="LiveId" clId="{052001CE-72F4-4221-8B01-9455DB9E3999}" dt="2021-02-19T22:36:57.667" v="1142" actId="571"/>
          <ac:spMkLst>
            <pc:docMk/>
            <pc:sldMk cId="2636649918" sldId="340"/>
            <ac:spMk id="16" creationId="{F97EC989-86C9-4360-8CB6-2B89BC7D0D72}"/>
          </ac:spMkLst>
        </pc:spChg>
      </pc:sldChg>
      <pc:sldChg chg="modSp add del mod">
        <pc:chgData name="Rayson Pacheco" userId="7725ef4206a13425" providerId="LiveId" clId="{052001CE-72F4-4221-8B01-9455DB9E3999}" dt="2021-02-19T21:40:52.564" v="33" actId="47"/>
        <pc:sldMkLst>
          <pc:docMk/>
          <pc:sldMk cId="1564110906" sldId="2549"/>
        </pc:sldMkLst>
        <pc:spChg chg="mod">
          <ac:chgData name="Rayson Pacheco" userId="7725ef4206a13425" providerId="LiveId" clId="{052001CE-72F4-4221-8B01-9455DB9E3999}" dt="2021-02-19T21:32:24.785" v="19" actId="113"/>
          <ac:spMkLst>
            <pc:docMk/>
            <pc:sldMk cId="1564110906" sldId="2549"/>
            <ac:spMk id="5" creationId="{1E7C09F3-1BE8-0445-A3C4-9C100D32B8D9}"/>
          </ac:spMkLst>
        </pc:spChg>
        <pc:spChg chg="mod">
          <ac:chgData name="Rayson Pacheco" userId="7725ef4206a13425" providerId="LiveId" clId="{052001CE-72F4-4221-8B01-9455DB9E3999}" dt="2021-02-19T21:31:10.647" v="17"/>
          <ac:spMkLst>
            <pc:docMk/>
            <pc:sldMk cId="1564110906" sldId="2549"/>
            <ac:spMk id="6" creationId="{C770EE27-FD77-894D-9D88-F5A548E1DCAF}"/>
          </ac:spMkLst>
        </pc:spChg>
      </pc:sldChg>
      <pc:sldChg chg="add del">
        <pc:chgData name="Rayson Pacheco" userId="7725ef4206a13425" providerId="LiveId" clId="{052001CE-72F4-4221-8B01-9455DB9E3999}" dt="2021-02-19T21:40:52.564" v="33" actId="47"/>
        <pc:sldMkLst>
          <pc:docMk/>
          <pc:sldMk cId="1441493825" sldId="2550"/>
        </pc:sldMkLst>
      </pc:sldChg>
      <pc:sldMasterChg chg="del delSldLayout">
        <pc:chgData name="Rayson Pacheco" userId="7725ef4206a13425" providerId="LiveId" clId="{052001CE-72F4-4221-8B01-9455DB9E3999}" dt="2021-02-19T22:30:48.445" v="739" actId="47"/>
        <pc:sldMasterMkLst>
          <pc:docMk/>
          <pc:sldMasterMk cId="2093872371" sldId="2147483725"/>
        </pc:sldMasterMkLst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3800925013" sldId="2147483714"/>
          </pc:sldLayoutMkLst>
        </pc:sldLayoutChg>
        <pc:sldLayoutChg chg="del">
          <pc:chgData name="Rayson Pacheco" userId="7725ef4206a13425" providerId="LiveId" clId="{052001CE-72F4-4221-8B01-9455DB9E3999}" dt="2021-02-19T22:19:28.633" v="506" actId="47"/>
          <pc:sldLayoutMkLst>
            <pc:docMk/>
            <pc:sldMasterMk cId="2093872371" sldId="2147483725"/>
            <pc:sldLayoutMk cId="3635230980" sldId="2147483726"/>
          </pc:sldLayoutMkLst>
        </pc:sldLayoutChg>
        <pc:sldLayoutChg chg="del">
          <pc:chgData name="Rayson Pacheco" userId="7725ef4206a13425" providerId="LiveId" clId="{052001CE-72F4-4221-8B01-9455DB9E3999}" dt="2021-02-19T22:23:14.196" v="556" actId="47"/>
          <pc:sldLayoutMkLst>
            <pc:docMk/>
            <pc:sldMasterMk cId="2093872371" sldId="2147483725"/>
            <pc:sldLayoutMk cId="4118494078" sldId="2147483728"/>
          </pc:sldLayoutMkLst>
        </pc:sldLayoutChg>
        <pc:sldLayoutChg chg="del">
          <pc:chgData name="Rayson Pacheco" userId="7725ef4206a13425" providerId="LiveId" clId="{052001CE-72F4-4221-8B01-9455DB9E3999}" dt="2021-02-19T22:17:09.238" v="476" actId="47"/>
          <pc:sldLayoutMkLst>
            <pc:docMk/>
            <pc:sldMasterMk cId="2093872371" sldId="2147483725"/>
            <pc:sldLayoutMk cId="1715664171" sldId="2147483730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193920" sldId="2147483734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300412490" sldId="2147483735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902114022" sldId="2147483736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402279134" sldId="2147483737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3008106120" sldId="2147483738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61790365" sldId="2147483739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686224864" sldId="2147483740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445521011" sldId="2147483741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917956750" sldId="2147483742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3707033156" sldId="2147483743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130529950" sldId="2147483744"/>
          </pc:sldLayoutMkLst>
        </pc:sldLayoutChg>
        <pc:sldLayoutChg chg="del">
          <pc:chgData name="Rayson Pacheco" userId="7725ef4206a13425" providerId="LiveId" clId="{052001CE-72F4-4221-8B01-9455DB9E3999}" dt="2021-02-19T22:24:37.771" v="576" actId="47"/>
          <pc:sldLayoutMkLst>
            <pc:docMk/>
            <pc:sldMasterMk cId="2093872371" sldId="2147483725"/>
            <pc:sldLayoutMk cId="2930460240" sldId="2147483745"/>
          </pc:sldLayoutMkLst>
        </pc:sldLayoutChg>
      </pc:sldMasterChg>
      <pc:sldMasterChg chg="del delSldLayout">
        <pc:chgData name="Rayson Pacheco" userId="7725ef4206a13425" providerId="LiveId" clId="{052001CE-72F4-4221-8B01-9455DB9E3999}" dt="2021-02-19T21:40:52.564" v="33" actId="47"/>
        <pc:sldMasterMkLst>
          <pc:docMk/>
          <pc:sldMasterMk cId="4094565277" sldId="2147483746"/>
        </pc:sldMasterMkLst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073692711" sldId="214748374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815770844" sldId="214748374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42591390" sldId="214748374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2597578906" sldId="214748375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743878743" sldId="214748375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513959633" sldId="214748375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234424711" sldId="214748375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555180666" sldId="214748375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543372837" sldId="214748375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856165760" sldId="214748375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577961309" sldId="214748375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2395763156" sldId="214748375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70759698" sldId="214748375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75550049" sldId="214748376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2566921412" sldId="214748376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433669836" sldId="214748376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22818327" sldId="214748376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947299452" sldId="214748376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161656992" sldId="214748376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765268461" sldId="2147483766"/>
          </pc:sldLayoutMkLst>
        </pc:sldLayoutChg>
      </pc:sldMasterChg>
      <pc:sldMasterChg chg="del delSldLayout">
        <pc:chgData name="Rayson Pacheco" userId="7725ef4206a13425" providerId="LiveId" clId="{052001CE-72F4-4221-8B01-9455DB9E3999}" dt="2021-02-19T21:40:52.564" v="33" actId="47"/>
        <pc:sldMasterMkLst>
          <pc:docMk/>
          <pc:sldMasterMk cId="2965332211" sldId="2147483767"/>
        </pc:sldMasterMkLst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457288155" sldId="214748376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176901542" sldId="214748376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945041498" sldId="214748377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915805703" sldId="214748377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731923707" sldId="214748377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109675117" sldId="214748377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715454465" sldId="214748377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306988382" sldId="214748377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439320850" sldId="214748377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283596458" sldId="214748377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634139780" sldId="214748377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842235360" sldId="214748377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757044010" sldId="214748378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557689751" sldId="214748378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592062446" sldId="214748378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057539857" sldId="214748378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4192649347" sldId="214748378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97514895" sldId="214748378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455500918" sldId="214748378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472772889" sldId="2147483787"/>
          </pc:sldLayoutMkLst>
        </pc:sldLayoutChg>
      </pc:sldMasterChg>
      <pc:sldMasterChg chg="addSp delSp modSp mod addSldLayout modSldLayout">
        <pc:chgData name="Rayson Pacheco" userId="7725ef4206a13425" providerId="LiveId" clId="{052001CE-72F4-4221-8B01-9455DB9E3999}" dt="2021-02-19T22:31:41.564" v="769" actId="207"/>
        <pc:sldMasterMkLst>
          <pc:docMk/>
          <pc:sldMasterMk cId="10473037" sldId="2147483788"/>
        </pc:sldMasterMkLst>
        <pc:spChg chg="mod">
          <ac:chgData name="Rayson Pacheco" userId="7725ef4206a13425" providerId="LiveId" clId="{052001CE-72F4-4221-8B01-9455DB9E3999}" dt="2021-02-19T21:48:59.755" v="160" actId="207"/>
          <ac:spMkLst>
            <pc:docMk/>
            <pc:sldMasterMk cId="10473037" sldId="2147483788"/>
            <ac:spMk id="2" creationId="{10060ACE-E228-45FD-83E3-FF4D1CCF705F}"/>
          </ac:spMkLst>
        </pc:spChg>
        <pc:spChg chg="mod">
          <ac:chgData name="Rayson Pacheco" userId="7725ef4206a13425" providerId="LiveId" clId="{052001CE-72F4-4221-8B01-9455DB9E3999}" dt="2021-02-19T21:48:59.755" v="160" actId="207"/>
          <ac:spMkLst>
            <pc:docMk/>
            <pc:sldMasterMk cId="10473037" sldId="2147483788"/>
            <ac:spMk id="3" creationId="{D88AF9FF-2A4E-41E6-956B-69BC625CC9A4}"/>
          </ac:spMkLst>
        </pc:spChg>
        <pc:spChg chg="mod">
          <ac:chgData name="Rayson Pacheco" userId="7725ef4206a13425" providerId="LiveId" clId="{052001CE-72F4-4221-8B01-9455DB9E3999}" dt="2021-02-19T21:49:38.211" v="163" actId="207"/>
          <ac:spMkLst>
            <pc:docMk/>
            <pc:sldMasterMk cId="10473037" sldId="2147483788"/>
            <ac:spMk id="6" creationId="{94FD9470-E137-41DF-A5CA-C7B4B9856E94}"/>
          </ac:spMkLst>
        </pc:spChg>
        <pc:spChg chg="mod">
          <ac:chgData name="Rayson Pacheco" userId="7725ef4206a13425" providerId="LiveId" clId="{052001CE-72F4-4221-8B01-9455DB9E3999}" dt="2021-02-19T21:49:27.574" v="162" actId="207"/>
          <ac:spMkLst>
            <pc:docMk/>
            <pc:sldMasterMk cId="10473037" sldId="2147483788"/>
            <ac:spMk id="7" creationId="{CEE1F87C-C7F2-4F14-86B1-854B7B0C580E}"/>
          </ac:spMkLst>
        </pc:spChg>
        <pc:spChg chg="del mod">
          <ac:chgData name="Rayson Pacheco" userId="7725ef4206a13425" providerId="LiveId" clId="{052001CE-72F4-4221-8B01-9455DB9E3999}" dt="2021-02-19T21:54:51.484" v="210" actId="21"/>
          <ac:spMkLst>
            <pc:docMk/>
            <pc:sldMasterMk cId="10473037" sldId="2147483788"/>
            <ac:spMk id="8" creationId="{48AB12CC-D752-4664-B92F-BAEFF0416B7E}"/>
          </ac:spMkLst>
        </pc:spChg>
        <pc:spChg chg="add mod ord">
          <ac:chgData name="Rayson Pacheco" userId="7725ef4206a13425" providerId="LiveId" clId="{052001CE-72F4-4221-8B01-9455DB9E3999}" dt="2021-02-19T21:48:38.032" v="155" actId="167"/>
          <ac:spMkLst>
            <pc:docMk/>
            <pc:sldMasterMk cId="10473037" sldId="2147483788"/>
            <ac:spMk id="9" creationId="{A267819C-51EA-4D0D-92FA-D1A71CF1EBEB}"/>
          </ac:spMkLst>
        </pc:spChg>
        <pc:picChg chg="add mod ord">
          <ac:chgData name="Rayson Pacheco" userId="7725ef4206a13425" providerId="LiveId" clId="{052001CE-72F4-4221-8B01-9455DB9E3999}" dt="2021-02-19T21:48:50.238" v="159" actId="167"/>
          <ac:picMkLst>
            <pc:docMk/>
            <pc:sldMasterMk cId="10473037" sldId="2147483788"/>
            <ac:picMk id="10" creationId="{A112180D-B9B7-4D8C-9189-BBB52F88D7AD}"/>
          </ac:picMkLst>
        </pc:picChg>
        <pc:sldLayoutChg chg="addSp modSp mod">
          <pc:chgData name="Rayson Pacheco" userId="7725ef4206a13425" providerId="LiveId" clId="{052001CE-72F4-4221-8B01-9455DB9E3999}" dt="2021-02-19T21:48:45.779" v="157" actId="167"/>
          <pc:sldLayoutMkLst>
            <pc:docMk/>
            <pc:sldMasterMk cId="10473037" sldId="2147483788"/>
            <pc:sldLayoutMk cId="4249442860" sldId="2147483790"/>
          </pc:sldLayoutMkLst>
          <pc:spChg chg="ord">
            <ac:chgData name="Rayson Pacheco" userId="7725ef4206a13425" providerId="LiveId" clId="{052001CE-72F4-4221-8B01-9455DB9E3999}" dt="2021-02-19T21:42:02.973" v="67" actId="167"/>
            <ac:spMkLst>
              <pc:docMk/>
              <pc:sldMasterMk cId="10473037" sldId="2147483788"/>
              <pc:sldLayoutMk cId="4249442860" sldId="2147483790"/>
              <ac:spMk id="7" creationId="{76607FB0-0FB2-41FD-B334-74C7B05B8CEE}"/>
            </ac:spMkLst>
          </pc:spChg>
          <pc:spChg chg="mod ord">
            <ac:chgData name="Rayson Pacheco" userId="7725ef4206a13425" providerId="LiveId" clId="{052001CE-72F4-4221-8B01-9455DB9E3999}" dt="2021-02-19T21:48:45.779" v="157" actId="167"/>
            <ac:spMkLst>
              <pc:docMk/>
              <pc:sldMasterMk cId="10473037" sldId="2147483788"/>
              <pc:sldLayoutMk cId="4249442860" sldId="2147483790"/>
              <ac:spMk id="8" creationId="{21508BC1-7ABB-42C8-B268-3C6F4FD455DE}"/>
            </ac:spMkLst>
          </pc:spChg>
          <pc:spChg chg="mod">
            <ac:chgData name="Rayson Pacheco" userId="7725ef4206a13425" providerId="LiveId" clId="{052001CE-72F4-4221-8B01-9455DB9E3999}" dt="2021-02-19T21:42:32.123" v="137" actId="207"/>
            <ac:spMkLst>
              <pc:docMk/>
              <pc:sldMasterMk cId="10473037" sldId="2147483788"/>
              <pc:sldLayoutMk cId="4249442860" sldId="2147483790"/>
              <ac:spMk id="10" creationId="{F04A5F51-C7E6-44CC-ADF3-1C83AA35D0DC}"/>
            </ac:spMkLst>
          </pc:spChg>
          <pc:picChg chg="add mod ord modCrop">
            <ac:chgData name="Rayson Pacheco" userId="7725ef4206a13425" providerId="LiveId" clId="{052001CE-72F4-4221-8B01-9455DB9E3999}" dt="2021-02-19T21:41:49.720" v="40" actId="167"/>
            <ac:picMkLst>
              <pc:docMk/>
              <pc:sldMasterMk cId="10473037" sldId="2147483788"/>
              <pc:sldLayoutMk cId="4249442860" sldId="2147483790"/>
              <ac:picMk id="5" creationId="{51D89317-1BD9-4F9F-B547-7A000BCA1BD4}"/>
            </ac:picMkLst>
          </pc:picChg>
        </pc:sldLayoutChg>
        <pc:sldLayoutChg chg="delSp modSp mod">
          <pc:chgData name="Rayson Pacheco" userId="7725ef4206a13425" providerId="LiveId" clId="{052001CE-72F4-4221-8B01-9455DB9E3999}" dt="2021-02-19T22:25:44.487" v="599" actId="478"/>
          <pc:sldLayoutMkLst>
            <pc:docMk/>
            <pc:sldMasterMk cId="10473037" sldId="2147483788"/>
            <pc:sldLayoutMk cId="2451469017" sldId="2147483792"/>
          </pc:sldLayoutMkLst>
          <pc:spChg chg="del">
            <ac:chgData name="Rayson Pacheco" userId="7725ef4206a13425" providerId="LiveId" clId="{052001CE-72F4-4221-8B01-9455DB9E3999}" dt="2021-02-19T22:25:44.487" v="599" actId="478"/>
            <ac:spMkLst>
              <pc:docMk/>
              <pc:sldMasterMk cId="10473037" sldId="2147483788"/>
              <pc:sldLayoutMk cId="2451469017" sldId="2147483792"/>
              <ac:spMk id="2" creationId="{4E8B51C6-9166-4F67-995A-396809E6533C}"/>
            </ac:spMkLst>
          </pc:spChg>
          <pc:spChg chg="del">
            <ac:chgData name="Rayson Pacheco" userId="7725ef4206a13425" providerId="LiveId" clId="{052001CE-72F4-4221-8B01-9455DB9E3999}" dt="2021-02-19T22:25:44.487" v="599" actId="478"/>
            <ac:spMkLst>
              <pc:docMk/>
              <pc:sldMasterMk cId="10473037" sldId="2147483788"/>
              <pc:sldLayoutMk cId="2451469017" sldId="2147483792"/>
              <ac:spMk id="3" creationId="{A951C9A4-8764-4CB3-AC26-C957C0E84BCD}"/>
            </ac:spMkLst>
          </pc:spChg>
          <pc:spChg chg="mod">
            <ac:chgData name="Rayson Pacheco" userId="7725ef4206a13425" providerId="LiveId" clId="{052001CE-72F4-4221-8B01-9455DB9E3999}" dt="2021-02-19T22:25:40.792" v="598" actId="207"/>
            <ac:spMkLst>
              <pc:docMk/>
              <pc:sldMasterMk cId="10473037" sldId="2147483788"/>
              <pc:sldLayoutMk cId="2451469017" sldId="2147483792"/>
              <ac:spMk id="4" creationId="{D1A59197-7C21-44E6-8A97-DE0ABD1E6909}"/>
            </ac:spMkLst>
          </pc:spChg>
          <pc:spChg chg="del">
            <ac:chgData name="Rayson Pacheco" userId="7725ef4206a13425" providerId="LiveId" clId="{052001CE-72F4-4221-8B01-9455DB9E3999}" dt="2021-02-19T22:25:23.171" v="581" actId="478"/>
            <ac:spMkLst>
              <pc:docMk/>
              <pc:sldMasterMk cId="10473037" sldId="2147483788"/>
              <pc:sldLayoutMk cId="2451469017" sldId="2147483792"/>
              <ac:spMk id="7" creationId="{76607FB0-0FB2-41FD-B334-74C7B05B8CEE}"/>
            </ac:spMkLst>
          </pc:spChg>
        </pc:sldLayoutChg>
        <pc:sldLayoutChg chg="addSp modSp">
          <pc:chgData name="Rayson Pacheco" userId="7725ef4206a13425" providerId="LiveId" clId="{052001CE-72F4-4221-8B01-9455DB9E3999}" dt="2021-02-19T21:54:55.686" v="211"/>
          <pc:sldLayoutMkLst>
            <pc:docMk/>
            <pc:sldMasterMk cId="10473037" sldId="2147483788"/>
            <pc:sldLayoutMk cId="1583434992" sldId="2147483794"/>
          </pc:sldLayoutMkLst>
          <pc:spChg chg="add mod">
            <ac:chgData name="Rayson Pacheco" userId="7725ef4206a13425" providerId="LiveId" clId="{052001CE-72F4-4221-8B01-9455DB9E3999}" dt="2021-02-19T21:54:55.686" v="211"/>
            <ac:spMkLst>
              <pc:docMk/>
              <pc:sldMasterMk cId="10473037" sldId="2147483788"/>
              <pc:sldLayoutMk cId="1583434992" sldId="2147483794"/>
              <ac:spMk id="5" creationId="{8F1DC201-9164-47DF-995A-32753940C75F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09:47.954" v="414" actId="207"/>
          <pc:sldLayoutMkLst>
            <pc:docMk/>
            <pc:sldMasterMk cId="10473037" sldId="2147483788"/>
            <pc:sldLayoutMk cId="135751947" sldId="2147483797"/>
          </pc:sldLayoutMkLst>
          <pc:spChg chg="del">
            <ac:chgData name="Rayson Pacheco" userId="7725ef4206a13425" providerId="LiveId" clId="{052001CE-72F4-4221-8B01-9455DB9E3999}" dt="2021-02-19T22:09:42.802" v="413" actId="478"/>
            <ac:spMkLst>
              <pc:docMk/>
              <pc:sldMasterMk cId="10473037" sldId="2147483788"/>
              <pc:sldLayoutMk cId="135751947" sldId="2147483797"/>
              <ac:spMk id="2" creationId="{E94FD2F3-3119-48E2-B464-A93E23C5A607}"/>
            </ac:spMkLst>
          </pc:spChg>
          <pc:spChg chg="del">
            <ac:chgData name="Rayson Pacheco" userId="7725ef4206a13425" providerId="LiveId" clId="{052001CE-72F4-4221-8B01-9455DB9E3999}" dt="2021-02-19T22:09:42.802" v="413" actId="478"/>
            <ac:spMkLst>
              <pc:docMk/>
              <pc:sldMasterMk cId="10473037" sldId="2147483788"/>
              <pc:sldLayoutMk cId="135751947" sldId="2147483797"/>
              <ac:spMk id="3" creationId="{FCE87C6E-3441-429B-A81D-87F8344C068B}"/>
            </ac:spMkLst>
          </pc:spChg>
          <pc:spChg chg="del">
            <ac:chgData name="Rayson Pacheco" userId="7725ef4206a13425" providerId="LiveId" clId="{052001CE-72F4-4221-8B01-9455DB9E3999}" dt="2021-02-19T22:09:36.589" v="412" actId="478"/>
            <ac:spMkLst>
              <pc:docMk/>
              <pc:sldMasterMk cId="10473037" sldId="2147483788"/>
              <pc:sldLayoutMk cId="135751947" sldId="2147483797"/>
              <ac:spMk id="8" creationId="{34C5F727-FA73-47F4-8647-79441AA996E3}"/>
            </ac:spMkLst>
          </pc:spChg>
          <pc:spChg chg="mod">
            <ac:chgData name="Rayson Pacheco" userId="7725ef4206a13425" providerId="LiveId" clId="{052001CE-72F4-4221-8B01-9455DB9E3999}" dt="2021-02-19T22:09:47.954" v="414" actId="207"/>
            <ac:spMkLst>
              <pc:docMk/>
              <pc:sldMasterMk cId="10473037" sldId="2147483788"/>
              <pc:sldLayoutMk cId="135751947" sldId="2147483797"/>
              <ac:spMk id="15" creationId="{43661888-890D-4E0C-8076-65EDFDB7DE27}"/>
            </ac:spMkLst>
          </pc:spChg>
          <pc:spChg chg="mod">
            <ac:chgData name="Rayson Pacheco" userId="7725ef4206a13425" providerId="LiveId" clId="{052001CE-72F4-4221-8B01-9455DB9E3999}" dt="2021-02-19T22:09:47.954" v="414" actId="207"/>
            <ac:spMkLst>
              <pc:docMk/>
              <pc:sldMasterMk cId="10473037" sldId="2147483788"/>
              <pc:sldLayoutMk cId="135751947" sldId="2147483797"/>
              <ac:spMk id="16" creationId="{5AE48EF9-5BAF-4BD7-A6BE-866C0307B69F}"/>
            </ac:spMkLst>
          </pc:spChg>
          <pc:spChg chg="del">
            <ac:chgData name="Rayson Pacheco" userId="7725ef4206a13425" providerId="LiveId" clId="{052001CE-72F4-4221-8B01-9455DB9E3999}" dt="2021-02-19T22:09:42.802" v="413" actId="478"/>
            <ac:spMkLst>
              <pc:docMk/>
              <pc:sldMasterMk cId="10473037" sldId="2147483788"/>
              <pc:sldLayoutMk cId="135751947" sldId="2147483797"/>
              <ac:spMk id="17" creationId="{E8D4A5F4-99AC-4FB3-8A59-AB8D7B4FC7D7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23:55.164" v="562" actId="207"/>
          <pc:sldLayoutMkLst>
            <pc:docMk/>
            <pc:sldMasterMk cId="10473037" sldId="2147483788"/>
            <pc:sldLayoutMk cId="2114567647" sldId="2147483799"/>
          </pc:sldLayoutMkLst>
          <pc:spChg chg="mod">
            <ac:chgData name="Rayson Pacheco" userId="7725ef4206a13425" providerId="LiveId" clId="{052001CE-72F4-4221-8B01-9455DB9E3999}" dt="2021-02-19T22:23:47.750" v="561" actId="207"/>
            <ac:spMkLst>
              <pc:docMk/>
              <pc:sldMasterMk cId="10473037" sldId="2147483788"/>
              <pc:sldLayoutMk cId="2114567647" sldId="2147483799"/>
              <ac:spMk id="4" creationId="{7306EB3B-6A54-45E7-B23D-F9515CC15D12}"/>
            </ac:spMkLst>
          </pc:spChg>
          <pc:spChg chg="del">
            <ac:chgData name="Rayson Pacheco" userId="7725ef4206a13425" providerId="LiveId" clId="{052001CE-72F4-4221-8B01-9455DB9E3999}" dt="2021-02-19T22:23:39.438" v="560" actId="478"/>
            <ac:spMkLst>
              <pc:docMk/>
              <pc:sldMasterMk cId="10473037" sldId="2147483788"/>
              <pc:sldLayoutMk cId="2114567647" sldId="2147483799"/>
              <ac:spMk id="8" creationId="{34C5F727-FA73-47F4-8647-79441AA996E3}"/>
            </ac:spMkLst>
          </pc:spChg>
          <pc:spChg chg="mod">
            <ac:chgData name="Rayson Pacheco" userId="7725ef4206a13425" providerId="LiveId" clId="{052001CE-72F4-4221-8B01-9455DB9E3999}" dt="2021-02-19T22:23:47.750" v="561" actId="207"/>
            <ac:spMkLst>
              <pc:docMk/>
              <pc:sldMasterMk cId="10473037" sldId="2147483788"/>
              <pc:sldLayoutMk cId="2114567647" sldId="2147483799"/>
              <ac:spMk id="9" creationId="{7E110354-15BA-4B22-B7CF-3D5BFA5C722D}"/>
            </ac:spMkLst>
          </pc:spChg>
          <pc:spChg chg="mod">
            <ac:chgData name="Rayson Pacheco" userId="7725ef4206a13425" providerId="LiveId" clId="{052001CE-72F4-4221-8B01-9455DB9E3999}" dt="2021-02-19T22:23:55.164" v="562" actId="207"/>
            <ac:spMkLst>
              <pc:docMk/>
              <pc:sldMasterMk cId="10473037" sldId="2147483788"/>
              <pc:sldLayoutMk cId="2114567647" sldId="2147483799"/>
              <ac:spMk id="11" creationId="{0E4979D5-6F1E-40A2-9A8E-8C5AE1AA3B62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08:16.188" v="395" actId="14100"/>
          <pc:sldLayoutMkLst>
            <pc:docMk/>
            <pc:sldMasterMk cId="10473037" sldId="2147483788"/>
            <pc:sldLayoutMk cId="3395735960" sldId="2147483800"/>
          </pc:sldLayoutMkLst>
          <pc:spChg chg="mod">
            <ac:chgData name="Rayson Pacheco" userId="7725ef4206a13425" providerId="LiveId" clId="{052001CE-72F4-4221-8B01-9455DB9E3999}" dt="2021-02-19T22:08:11.962" v="394" actId="14100"/>
            <ac:spMkLst>
              <pc:docMk/>
              <pc:sldMasterMk cId="10473037" sldId="2147483788"/>
              <pc:sldLayoutMk cId="3395735960" sldId="2147483800"/>
              <ac:spMk id="5" creationId="{8E16C293-C1E0-4EA5-BDE5-D226D72FC08B}"/>
            </ac:spMkLst>
          </pc:spChg>
          <pc:spChg chg="del">
            <ac:chgData name="Rayson Pacheco" userId="7725ef4206a13425" providerId="LiveId" clId="{052001CE-72F4-4221-8B01-9455DB9E3999}" dt="2021-02-19T22:07:23.889" v="381" actId="478"/>
            <ac:spMkLst>
              <pc:docMk/>
              <pc:sldMasterMk cId="10473037" sldId="2147483788"/>
              <pc:sldLayoutMk cId="3395735960" sldId="2147483800"/>
              <ac:spMk id="8" creationId="{34C5F727-FA73-47F4-8647-79441AA996E3}"/>
            </ac:spMkLst>
          </pc:spChg>
          <pc:spChg chg="mod">
            <ac:chgData name="Rayson Pacheco" userId="7725ef4206a13425" providerId="LiveId" clId="{052001CE-72F4-4221-8B01-9455DB9E3999}" dt="2021-02-19T22:08:16.188" v="395" actId="14100"/>
            <ac:spMkLst>
              <pc:docMk/>
              <pc:sldMasterMk cId="10473037" sldId="2147483788"/>
              <pc:sldLayoutMk cId="3395735960" sldId="2147483800"/>
              <ac:spMk id="12" creationId="{DC770C08-8FFF-4293-8E7D-DBFEE4E3E443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03:54.454" v="324" actId="207"/>
          <pc:sldLayoutMkLst>
            <pc:docMk/>
            <pc:sldMasterMk cId="10473037" sldId="2147483788"/>
            <pc:sldLayoutMk cId="1681607423" sldId="2147483806"/>
          </pc:sldLayoutMkLst>
          <pc:spChg chg="del">
            <ac:chgData name="Rayson Pacheco" userId="7725ef4206a13425" providerId="LiveId" clId="{052001CE-72F4-4221-8B01-9455DB9E3999}" dt="2021-02-19T22:03:41.733" v="323" actId="478"/>
            <ac:spMkLst>
              <pc:docMk/>
              <pc:sldMasterMk cId="10473037" sldId="2147483788"/>
              <pc:sldLayoutMk cId="1681607423" sldId="2147483806"/>
              <ac:spMk id="8" creationId="{4DC80855-A1B8-4B65-B6F6-2AA6239EC246}"/>
            </ac:spMkLst>
          </pc:spChg>
          <pc:spChg chg="mod">
            <ac:chgData name="Rayson Pacheco" userId="7725ef4206a13425" providerId="LiveId" clId="{052001CE-72F4-4221-8B01-9455DB9E3999}" dt="2021-02-19T22:03:54.454" v="324" actId="207"/>
            <ac:spMkLst>
              <pc:docMk/>
              <pc:sldMasterMk cId="10473037" sldId="2147483788"/>
              <pc:sldLayoutMk cId="1681607423" sldId="2147483806"/>
              <ac:spMk id="9" creationId="{0A6C789F-805A-4494-8430-C63414191AC2}"/>
            </ac:spMkLst>
          </pc:spChg>
          <pc:spChg chg="mod">
            <ac:chgData name="Rayson Pacheco" userId="7725ef4206a13425" providerId="LiveId" clId="{052001CE-72F4-4221-8B01-9455DB9E3999}" dt="2021-02-19T22:03:54.454" v="324" actId="207"/>
            <ac:spMkLst>
              <pc:docMk/>
              <pc:sldMasterMk cId="10473037" sldId="2147483788"/>
              <pc:sldLayoutMk cId="1681607423" sldId="2147483806"/>
              <ac:spMk id="10" creationId="{A5A73287-EED0-4EEC-8007-E2C13366027B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1:58:14.197" v="254" actId="207"/>
          <pc:sldLayoutMkLst>
            <pc:docMk/>
            <pc:sldMasterMk cId="10473037" sldId="2147483788"/>
            <pc:sldLayoutMk cId="38556066" sldId="2147483809"/>
          </pc:sldLayoutMkLst>
          <pc:spChg chg="del">
            <ac:chgData name="Rayson Pacheco" userId="7725ef4206a13425" providerId="LiveId" clId="{052001CE-72F4-4221-8B01-9455DB9E3999}" dt="2021-02-19T21:54:43.070" v="209" actId="478"/>
            <ac:spMkLst>
              <pc:docMk/>
              <pc:sldMasterMk cId="10473037" sldId="2147483788"/>
              <pc:sldLayoutMk cId="38556066" sldId="2147483809"/>
              <ac:spMk id="2" creationId="{DE3A6AA5-A315-455E-B5C7-E53E3746ED81}"/>
            </ac:spMkLst>
          </pc:spChg>
          <pc:spChg chg="del">
            <ac:chgData name="Rayson Pacheco" userId="7725ef4206a13425" providerId="LiveId" clId="{052001CE-72F4-4221-8B01-9455DB9E3999}" dt="2021-02-19T21:54:40.755" v="208" actId="478"/>
            <ac:spMkLst>
              <pc:docMk/>
              <pc:sldMasterMk cId="10473037" sldId="2147483788"/>
              <pc:sldLayoutMk cId="38556066" sldId="2147483809"/>
              <ac:spMk id="3" creationId="{3E60534E-DE82-45F4-8E2E-DA97F169177F}"/>
            </ac:spMkLst>
          </pc:spChg>
          <pc:spChg chg="del">
            <ac:chgData name="Rayson Pacheco" userId="7725ef4206a13425" providerId="LiveId" clId="{052001CE-72F4-4221-8B01-9455DB9E3999}" dt="2021-02-19T21:54:40.755" v="208" actId="478"/>
            <ac:spMkLst>
              <pc:docMk/>
              <pc:sldMasterMk cId="10473037" sldId="2147483788"/>
              <pc:sldLayoutMk cId="38556066" sldId="2147483809"/>
              <ac:spMk id="4" creationId="{23F1116B-C8B0-450D-83F6-49C4ABB22CCD}"/>
            </ac:spMkLst>
          </pc:spChg>
          <pc:spChg chg="del">
            <ac:chgData name="Rayson Pacheco" userId="7725ef4206a13425" providerId="LiveId" clId="{052001CE-72F4-4221-8B01-9455DB9E3999}" dt="2021-02-19T21:54:30.146" v="206" actId="478"/>
            <ac:spMkLst>
              <pc:docMk/>
              <pc:sldMasterMk cId="10473037" sldId="2147483788"/>
              <pc:sldLayoutMk cId="38556066" sldId="2147483809"/>
              <ac:spMk id="9" creationId="{F30BCBF1-64A6-4051-BC31-B793E99731A6}"/>
            </ac:spMkLst>
          </pc:spChg>
          <pc:spChg chg="mod">
            <ac:chgData name="Rayson Pacheco" userId="7725ef4206a13425" providerId="LiveId" clId="{052001CE-72F4-4221-8B01-9455DB9E3999}" dt="2021-02-19T21:58:14.197" v="254" actId="207"/>
            <ac:spMkLst>
              <pc:docMk/>
              <pc:sldMasterMk cId="10473037" sldId="2147483788"/>
              <pc:sldLayoutMk cId="38556066" sldId="2147483809"/>
              <ac:spMk id="22" creationId="{115DEB4D-1697-4E72-B2BF-F5EA1EF3B009}"/>
            </ac:spMkLst>
          </pc:spChg>
          <pc:spChg chg="del">
            <ac:chgData name="Rayson Pacheco" userId="7725ef4206a13425" providerId="LiveId" clId="{052001CE-72F4-4221-8B01-9455DB9E3999}" dt="2021-02-19T21:54:37.085" v="207" actId="478"/>
            <ac:spMkLst>
              <pc:docMk/>
              <pc:sldMasterMk cId="10473037" sldId="2147483788"/>
              <pc:sldLayoutMk cId="38556066" sldId="2147483809"/>
              <ac:spMk id="24" creationId="{2F0E9B02-FBE7-4B3F-833A-FCDE146B2DAD}"/>
            </ac:spMkLst>
          </pc:spChg>
          <pc:cxnChg chg="del">
            <ac:chgData name="Rayson Pacheco" userId="7725ef4206a13425" providerId="LiveId" clId="{052001CE-72F4-4221-8B01-9455DB9E3999}" dt="2021-02-19T21:54:40.755" v="208" actId="478"/>
            <ac:cxnSpMkLst>
              <pc:docMk/>
              <pc:sldMasterMk cId="10473037" sldId="2147483788"/>
              <pc:sldLayoutMk cId="38556066" sldId="2147483809"/>
              <ac:cxnSpMk id="23" creationId="{8ED9C5BC-5F16-4DC8-BAA3-30A378B7F5FB}"/>
            </ac:cxnSpMkLst>
          </pc:cxnChg>
        </pc:sldLayoutChg>
        <pc:sldLayoutChg chg="delSp modSp mod">
          <pc:chgData name="Rayson Pacheco" userId="7725ef4206a13425" providerId="LiveId" clId="{052001CE-72F4-4221-8B01-9455DB9E3999}" dt="2021-02-19T22:31:41.564" v="769" actId="207"/>
          <pc:sldLayoutMkLst>
            <pc:docMk/>
            <pc:sldMasterMk cId="10473037" sldId="2147483788"/>
            <pc:sldLayoutMk cId="431236156" sldId="2147483825"/>
          </pc:sldLayoutMkLst>
          <pc:spChg chg="del">
            <ac:chgData name="Rayson Pacheco" userId="7725ef4206a13425" providerId="LiveId" clId="{052001CE-72F4-4221-8B01-9455DB9E3999}" dt="2021-02-19T22:31:30.912" v="747" actId="478"/>
            <ac:spMkLst>
              <pc:docMk/>
              <pc:sldMasterMk cId="10473037" sldId="2147483788"/>
              <pc:sldLayoutMk cId="431236156" sldId="2147483825"/>
              <ac:spMk id="11" creationId="{0565E0AE-C9AC-4E26-B4A4-DDEE620D8979}"/>
            </ac:spMkLst>
          </pc:spChg>
          <pc:spChg chg="mod">
            <ac:chgData name="Rayson Pacheco" userId="7725ef4206a13425" providerId="LiveId" clId="{052001CE-72F4-4221-8B01-9455DB9E3999}" dt="2021-02-19T22:31:41.564" v="769" actId="207"/>
            <ac:spMkLst>
              <pc:docMk/>
              <pc:sldMasterMk cId="10473037" sldId="2147483788"/>
              <pc:sldLayoutMk cId="431236156" sldId="2147483825"/>
              <ac:spMk id="12" creationId="{6F023CF6-0A85-4867-A5CF-F75DDBC4C20A}"/>
            </ac:spMkLst>
          </pc:spChg>
          <pc:spChg chg="mod">
            <ac:chgData name="Rayson Pacheco" userId="7725ef4206a13425" providerId="LiveId" clId="{052001CE-72F4-4221-8B01-9455DB9E3999}" dt="2021-02-19T22:31:41.564" v="769" actId="207"/>
            <ac:spMkLst>
              <pc:docMk/>
              <pc:sldMasterMk cId="10473037" sldId="2147483788"/>
              <pc:sldLayoutMk cId="431236156" sldId="2147483825"/>
              <ac:spMk id="20" creationId="{97E2F46B-C34E-40D3-9D43-BBA43EDFC924}"/>
            </ac:spMkLst>
          </pc:spChg>
        </pc:sldLayoutChg>
        <pc:sldLayoutChg chg="modSp mod">
          <pc:chgData name="Rayson Pacheco" userId="7725ef4206a13425" providerId="LiveId" clId="{052001CE-72F4-4221-8B01-9455DB9E3999}" dt="2021-02-19T22:22:06.042" v="531" actId="1076"/>
          <pc:sldLayoutMkLst>
            <pc:docMk/>
            <pc:sldMasterMk cId="10473037" sldId="2147483788"/>
            <pc:sldLayoutMk cId="4180729311" sldId="2147483833"/>
          </pc:sldLayoutMkLst>
          <pc:spChg chg="mod">
            <ac:chgData name="Rayson Pacheco" userId="7725ef4206a13425" providerId="LiveId" clId="{052001CE-72F4-4221-8B01-9455DB9E3999}" dt="2021-02-19T22:22:06.042" v="531" actId="1076"/>
            <ac:spMkLst>
              <pc:docMk/>
              <pc:sldMasterMk cId="10473037" sldId="2147483788"/>
              <pc:sldLayoutMk cId="4180729311" sldId="2147483833"/>
              <ac:spMk id="6" creationId="{9867FAC3-5109-4D5D-8105-FC48313396C4}"/>
            </ac:spMkLst>
          </pc:spChg>
          <pc:spChg chg="mod">
            <ac:chgData name="Rayson Pacheco" userId="7725ef4206a13425" providerId="LiveId" clId="{052001CE-72F4-4221-8B01-9455DB9E3999}" dt="2021-02-19T22:22:06.042" v="531" actId="1076"/>
            <ac:spMkLst>
              <pc:docMk/>
              <pc:sldMasterMk cId="10473037" sldId="2147483788"/>
              <pc:sldLayoutMk cId="4180729311" sldId="2147483833"/>
              <ac:spMk id="25" creationId="{D928258E-48B5-471F-BC61-B45FB2CA51BA}"/>
            </ac:spMkLst>
          </pc:spChg>
        </pc:sldLayoutChg>
        <pc:sldLayoutChg chg="add mod modTransition">
          <pc:chgData name="Rayson Pacheco" userId="7725ef4206a13425" providerId="LiveId" clId="{052001CE-72F4-4221-8B01-9455DB9E3999}" dt="2021-02-19T22:03:39.162" v="322" actId="2890"/>
          <pc:sldLayoutMkLst>
            <pc:docMk/>
            <pc:sldMasterMk cId="10473037" sldId="2147483788"/>
            <pc:sldLayoutMk cId="2479255408" sldId="2147483841"/>
          </pc:sldLayoutMkLst>
        </pc:sldLayoutChg>
        <pc:sldLayoutChg chg="delSp modSp add mod modTransition">
          <pc:chgData name="Rayson Pacheco" userId="7725ef4206a13425" providerId="LiveId" clId="{052001CE-72F4-4221-8B01-9455DB9E3999}" dt="2021-02-19T22:22:16.073" v="534" actId="478"/>
          <pc:sldLayoutMkLst>
            <pc:docMk/>
            <pc:sldMasterMk cId="10473037" sldId="2147483788"/>
            <pc:sldLayoutMk cId="1571721482" sldId="2147483842"/>
          </pc:sldLayoutMkLst>
          <pc:spChg chg="del">
            <ac:chgData name="Rayson Pacheco" userId="7725ef4206a13425" providerId="LiveId" clId="{052001CE-72F4-4221-8B01-9455DB9E3999}" dt="2021-02-19T22:22:16.073" v="534" actId="478"/>
            <ac:spMkLst>
              <pc:docMk/>
              <pc:sldMasterMk cId="10473037" sldId="2147483788"/>
              <pc:sldLayoutMk cId="1571721482" sldId="2147483842"/>
              <ac:spMk id="4" creationId="{56084AEC-DB39-4367-A213-BB2FE4AD38BE}"/>
            </ac:spMkLst>
          </pc:spChg>
          <pc:spChg chg="mod">
            <ac:chgData name="Rayson Pacheco" userId="7725ef4206a13425" providerId="LiveId" clId="{052001CE-72F4-4221-8B01-9455DB9E3999}" dt="2021-02-19T22:22:13.844" v="533" actId="1076"/>
            <ac:spMkLst>
              <pc:docMk/>
              <pc:sldMasterMk cId="10473037" sldId="2147483788"/>
              <pc:sldLayoutMk cId="1571721482" sldId="2147483842"/>
              <ac:spMk id="6" creationId="{9867FAC3-5109-4D5D-8105-FC48313396C4}"/>
            </ac:spMkLst>
          </pc:spChg>
          <pc:spChg chg="mod">
            <ac:chgData name="Rayson Pacheco" userId="7725ef4206a13425" providerId="LiveId" clId="{052001CE-72F4-4221-8B01-9455DB9E3999}" dt="2021-02-19T22:22:13.844" v="533" actId="1076"/>
            <ac:spMkLst>
              <pc:docMk/>
              <pc:sldMasterMk cId="10473037" sldId="2147483788"/>
              <pc:sldLayoutMk cId="1571721482" sldId="2147483842"/>
              <ac:spMk id="25" creationId="{D928258E-48B5-471F-BC61-B45FB2CA51BA}"/>
            </ac:spMkLst>
          </pc:spChg>
        </pc:sldLayoutChg>
      </pc:sldMasterChg>
      <pc:sldMasterChg chg="del delSldLayout">
        <pc:chgData name="Rayson Pacheco" userId="7725ef4206a13425" providerId="LiveId" clId="{052001CE-72F4-4221-8B01-9455DB9E3999}" dt="2021-02-19T21:40:52.564" v="33" actId="47"/>
        <pc:sldMasterMkLst>
          <pc:docMk/>
          <pc:sldMasterMk cId="3163532943" sldId="2147483841"/>
        </pc:sldMasterMkLst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4284138693" sldId="214748384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945077178" sldId="214748384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36601113" sldId="214748384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993249584" sldId="214748384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096591720" sldId="214748384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336484738" sldId="214748384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386528227" sldId="214748384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44565628" sldId="214748384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43830712" sldId="214748385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478643353" sldId="214748385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25797726" sldId="214748385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989124380" sldId="214748385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483458786" sldId="214748385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534219829" sldId="214748385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8691207" sldId="214748385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15874540" sldId="214748385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859780673" sldId="214748385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041138508" sldId="214748385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71332276" sldId="214748386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15237446" sldId="214748386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11368039" sldId="214748386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4113701616" sldId="214748386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672372632" sldId="214748386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14124459" sldId="214748386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516890359" sldId="214748386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10883543" sldId="214748386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19398609" sldId="214748386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556881004" sldId="214748386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802448914" sldId="214748387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4114059" sldId="214748387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808707291" sldId="214748387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314322278" sldId="214748387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124507228" sldId="214748387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51406062" sldId="214748387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6455890" sldId="214748387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18877242" sldId="214748387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787709874" sldId="214748387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82627610" sldId="214748387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20721553" sldId="214748388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314184482" sldId="214748388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261289795" sldId="214748388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533532249" sldId="214748388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806009668" sldId="214748388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690376148" sldId="214748388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5627494" sldId="214748388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741277583" sldId="214748388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813993080" sldId="214748388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70493311" sldId="214748388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704789483" sldId="214748389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69408720" sldId="214748389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76933049" sldId="214748389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91516287" sldId="214748389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199676597" sldId="214748389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42492793" sldId="214748389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55939276" sldId="214748389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31744642" sldId="214748389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759484490" sldId="2147483898"/>
          </pc:sldLayoutMkLst>
        </pc:sldLayoutChg>
      </pc:sldMasterChg>
    </pc:docChg>
  </pc:docChgLst>
  <pc:docChgLst>
    <pc:chgData name="Guest User" userId="S::urn:spo:anon#b8b0dc541ad782994e914ab0eb13628515e09fbf55fdcadf52e75989cab93fdf::" providerId="AD" clId="Web-{474161EF-4FE4-4712-9BEA-41ADC6AA39B9}"/>
    <pc:docChg chg="modSld">
      <pc:chgData name="Guest User" userId="S::urn:spo:anon#b8b0dc541ad782994e914ab0eb13628515e09fbf55fdcadf52e75989cab93fdf::" providerId="AD" clId="Web-{474161EF-4FE4-4712-9BEA-41ADC6AA39B9}" dt="2021-02-19T22:21:02.404" v="897" actId="20577"/>
      <pc:docMkLst>
        <pc:docMk/>
      </pc:docMkLst>
      <pc:sldChg chg="addSp modSp">
        <pc:chgData name="Guest User" userId="S::urn:spo:anon#b8b0dc541ad782994e914ab0eb13628515e09fbf55fdcadf52e75989cab93fdf::" providerId="AD" clId="Web-{474161EF-4FE4-4712-9BEA-41ADC6AA39B9}" dt="2021-02-19T21:43:31.442" v="3"/>
        <pc:sldMkLst>
          <pc:docMk/>
          <pc:sldMk cId="2732883073" sldId="305"/>
        </pc:sldMkLst>
        <pc:spChg chg="add mod">
          <ac:chgData name="Guest User" userId="S::urn:spo:anon#b8b0dc541ad782994e914ab0eb13628515e09fbf55fdcadf52e75989cab93fdf::" providerId="AD" clId="Web-{474161EF-4FE4-4712-9BEA-41ADC6AA39B9}" dt="2021-02-19T21:43:13.379" v="1"/>
          <ac:spMkLst>
            <pc:docMk/>
            <pc:sldMk cId="2732883073" sldId="305"/>
            <ac:spMk id="2" creationId="{E3950D9B-F198-42A9-AFBE-2D942BC73170}"/>
          </ac:spMkLst>
        </pc:spChg>
        <pc:spChg chg="add mod">
          <ac:chgData name="Guest User" userId="S::urn:spo:anon#b8b0dc541ad782994e914ab0eb13628515e09fbf55fdcadf52e75989cab93fdf::" providerId="AD" clId="Web-{474161EF-4FE4-4712-9BEA-41ADC6AA39B9}" dt="2021-02-19T21:43:31.442" v="3"/>
          <ac:spMkLst>
            <pc:docMk/>
            <pc:sldMk cId="2732883073" sldId="305"/>
            <ac:spMk id="3" creationId="{49C2826E-3675-4514-BCB8-CF6F8ED69B52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2:04:17.761" v="177" actId="20577"/>
        <pc:sldMkLst>
          <pc:docMk/>
          <pc:sldMk cId="1339243674" sldId="306"/>
        </pc:sldMkLst>
        <pc:spChg chg="mod">
          <ac:chgData name="Guest User" userId="S::urn:spo:anon#b8b0dc541ad782994e914ab0eb13628515e09fbf55fdcadf52e75989cab93fdf::" providerId="AD" clId="Web-{474161EF-4FE4-4712-9BEA-41ADC6AA39B9}" dt="2021-02-19T22:02:41.619" v="93" actId="20577"/>
          <ac:spMkLst>
            <pc:docMk/>
            <pc:sldMk cId="1339243674" sldId="306"/>
            <ac:spMk id="3" creationId="{DA019A2A-640A-4285-BA5E-7A47E95D04EC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04:17.761" v="177" actId="20577"/>
          <ac:spMkLst>
            <pc:docMk/>
            <pc:sldMk cId="1339243674" sldId="306"/>
            <ac:spMk id="4" creationId="{FBA1D6E0-6A9C-4ADB-984E-B54DD59C6DF0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1:56:15.440" v="63" actId="20577"/>
        <pc:sldMkLst>
          <pc:docMk/>
          <pc:sldMk cId="502411213" sldId="312"/>
        </pc:sldMkLst>
        <pc:spChg chg="mod">
          <ac:chgData name="Guest User" userId="S::urn:spo:anon#b8b0dc541ad782994e914ab0eb13628515e09fbf55fdcadf52e75989cab93fdf::" providerId="AD" clId="Web-{474161EF-4FE4-4712-9BEA-41ADC6AA39B9}" dt="2021-02-19T21:56:15.440" v="63" actId="20577"/>
          <ac:spMkLst>
            <pc:docMk/>
            <pc:sldMk cId="502411213" sldId="312"/>
            <ac:spMk id="3" creationId="{DA019A2A-640A-4285-BA5E-7A47E95D04EC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2:09:08.313" v="375" actId="20577"/>
        <pc:sldMkLst>
          <pc:docMk/>
          <pc:sldMk cId="2955362936" sldId="320"/>
        </pc:sldMkLst>
        <pc:spChg chg="mod">
          <ac:chgData name="Guest User" userId="S::urn:spo:anon#b8b0dc541ad782994e914ab0eb13628515e09fbf55fdcadf52e75989cab93fdf::" providerId="AD" clId="Web-{474161EF-4FE4-4712-9BEA-41ADC6AA39B9}" dt="2021-02-19T22:06:49.077" v="207" actId="20577"/>
          <ac:spMkLst>
            <pc:docMk/>
            <pc:sldMk cId="2955362936" sldId="320"/>
            <ac:spMk id="5" creationId="{9C3D8B0C-EFCA-45C3-A92A-E9B17B93DAF7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09:08.313" v="375" actId="20577"/>
          <ac:spMkLst>
            <pc:docMk/>
            <pc:sldMk cId="2955362936" sldId="320"/>
            <ac:spMk id="6" creationId="{1E9EACF6-E8C5-485F-B9F8-6F314C3308D6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2:15:22.633" v="716" actId="20577"/>
        <pc:sldMkLst>
          <pc:docMk/>
          <pc:sldMk cId="3409159213" sldId="321"/>
        </pc:sldMkLst>
        <pc:spChg chg="mod">
          <ac:chgData name="Guest User" userId="S::urn:spo:anon#b8b0dc541ad782994e914ab0eb13628515e09fbf55fdcadf52e75989cab93fdf::" providerId="AD" clId="Web-{474161EF-4FE4-4712-9BEA-41ADC6AA39B9}" dt="2021-02-19T22:09:42.252" v="412" actId="20577"/>
          <ac:spMkLst>
            <pc:docMk/>
            <pc:sldMk cId="3409159213" sldId="321"/>
            <ac:spMk id="4" creationId="{D11E0DA9-F80F-4FD2-86AD-FCB7040886B0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15:22.633" v="716" actId="20577"/>
          <ac:spMkLst>
            <pc:docMk/>
            <pc:sldMk cId="3409159213" sldId="321"/>
            <ac:spMk id="5" creationId="{CE60D718-AF05-43B9-B478-C057FE5DF5E0}"/>
          </ac:spMkLst>
        </pc:spChg>
      </pc:sldChg>
      <pc:sldChg chg="addSp delSp modSp">
        <pc:chgData name="Guest User" userId="S::urn:spo:anon#b8b0dc541ad782994e914ab0eb13628515e09fbf55fdcadf52e75989cab93fdf::" providerId="AD" clId="Web-{474161EF-4FE4-4712-9BEA-41ADC6AA39B9}" dt="2021-02-19T22:21:02.404" v="897" actId="20577"/>
        <pc:sldMkLst>
          <pc:docMk/>
          <pc:sldMk cId="2608015962" sldId="322"/>
        </pc:sldMkLst>
        <pc:spChg chg="mod">
          <ac:chgData name="Guest User" userId="S::urn:spo:anon#b8b0dc541ad782994e914ab0eb13628515e09fbf55fdcadf52e75989cab93fdf::" providerId="AD" clId="Web-{474161EF-4FE4-4712-9BEA-41ADC6AA39B9}" dt="2021-02-19T22:21:02.404" v="897" actId="20577"/>
          <ac:spMkLst>
            <pc:docMk/>
            <pc:sldMk cId="2608015962" sldId="322"/>
            <ac:spMk id="4" creationId="{262B8B63-820C-4F4B-9D8C-FA49920100AA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19:59.200" v="896" actId="20577"/>
          <ac:spMkLst>
            <pc:docMk/>
            <pc:sldMk cId="2608015962" sldId="322"/>
            <ac:spMk id="6" creationId="{EA58F096-46A3-4EB4-950C-04CC7361A037}"/>
          </ac:spMkLst>
        </pc:spChg>
        <pc:spChg chg="add mod">
          <ac:chgData name="Guest User" userId="S::urn:spo:anon#b8b0dc541ad782994e914ab0eb13628515e09fbf55fdcadf52e75989cab93fdf::" providerId="AD" clId="Web-{474161EF-4FE4-4712-9BEA-41ADC6AA39B9}" dt="2021-02-19T22:19:14.684" v="864"/>
          <ac:spMkLst>
            <pc:docMk/>
            <pc:sldMk cId="2608015962" sldId="322"/>
            <ac:spMk id="7" creationId="{EA9B88DC-5D2F-42F4-8040-8EC43298A447}"/>
          </ac:spMkLst>
        </pc:spChg>
        <pc:picChg chg="del">
          <ac:chgData name="Guest User" userId="S::urn:spo:anon#b8b0dc541ad782994e914ab0eb13628515e09fbf55fdcadf52e75989cab93fdf::" providerId="AD" clId="Web-{474161EF-4FE4-4712-9BEA-41ADC6AA39B9}" dt="2021-02-19T22:19:14.684" v="864"/>
          <ac:picMkLst>
            <pc:docMk/>
            <pc:sldMk cId="2608015962" sldId="322"/>
            <ac:picMk id="12" creationId="{29E16458-0C9B-4162-8A08-7C0E3BE746CB}"/>
          </ac:picMkLst>
        </pc:picChg>
      </pc:sldChg>
      <pc:sldChg chg="modSp">
        <pc:chgData name="Guest User" userId="S::urn:spo:anon#b8b0dc541ad782994e914ab0eb13628515e09fbf55fdcadf52e75989cab93fdf::" providerId="AD" clId="Web-{474161EF-4FE4-4712-9BEA-41ADC6AA39B9}" dt="2021-02-19T21:54:38.548" v="42" actId="1076"/>
        <pc:sldMkLst>
          <pc:docMk/>
          <pc:sldMk cId="2414432578" sldId="326"/>
        </pc:sldMkLst>
        <pc:graphicFrameChg chg="mod modGraphic">
          <ac:chgData name="Guest User" userId="S::urn:spo:anon#b8b0dc541ad782994e914ab0eb13628515e09fbf55fdcadf52e75989cab93fdf::" providerId="AD" clId="Web-{474161EF-4FE4-4712-9BEA-41ADC6AA39B9}" dt="2021-02-19T21:54:38.548" v="42" actId="1076"/>
          <ac:graphicFrameMkLst>
            <pc:docMk/>
            <pc:sldMk cId="2414432578" sldId="326"/>
            <ac:graphicFrameMk id="8" creationId="{52424562-B321-4100-BFF5-F6E816748184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F07F19-1F50-4B42-A7A0-278DF9D25BB1}" type="doc">
      <dgm:prSet loTypeId="urn:microsoft.com/office/officeart/2016/7/layout/BasicLinearProcessNumbered#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EE95FC5-CD6B-4A50-9262-DC414E16C3EA}">
      <dgm:prSet custT="1"/>
      <dgm:spPr/>
      <dgm:t>
        <a:bodyPr lIns="288000"/>
        <a:lstStyle/>
        <a:p>
          <a:pPr rtl="0"/>
          <a:r>
            <a:rPr lang="en-US" sz="200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1</a:t>
          </a:r>
          <a:r>
            <a:rPr lang="ru-RU" sz="2000">
              <a:solidFill>
                <a:schemeClr val="accent1">
                  <a:lumMod val="75000"/>
                </a:schemeClr>
              </a:solidFill>
            </a:rPr>
            <a:t>.</a:t>
          </a:r>
          <a:endParaRPr lang="en-US" sz="2000">
            <a:solidFill>
              <a:schemeClr val="accent1">
                <a:lumMod val="75000"/>
              </a:schemeClr>
            </a:solidFill>
          </a:endParaRPr>
        </a:p>
        <a:p>
          <a:r>
            <a:rPr lang="en-US" sz="1600"/>
            <a:t>What this training covers?</a:t>
          </a:r>
          <a:endParaRPr lang="en-US" sz="1600" dirty="0"/>
        </a:p>
      </dgm:t>
    </dgm:pt>
    <dgm:pt modelId="{75374347-884B-4721-8CFF-DF080F5B1C79}" type="parTrans" cxnId="{B3F19EC2-A372-4EC3-BFE0-C62FFDFE3DF6}">
      <dgm:prSet/>
      <dgm:spPr/>
      <dgm:t>
        <a:bodyPr/>
        <a:lstStyle/>
        <a:p>
          <a:endParaRPr lang="en-US"/>
        </a:p>
      </dgm:t>
    </dgm:pt>
    <dgm:pt modelId="{C99EBBB1-E916-471C-83C9-ABE85B42AC26}" type="sibTrans" cxnId="{B3F19EC2-A372-4EC3-BFE0-C62FFDFE3DF6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F05611F0-8256-4954-B6CB-ED6B4F2DD397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2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r>
            <a:rPr lang="en-US" sz="1500" dirty="0"/>
            <a:t>Need</a:t>
          </a:r>
        </a:p>
      </dgm:t>
    </dgm:pt>
    <dgm:pt modelId="{CD7328D6-9FAE-4506-9BDB-E06A571EC1D4}" type="parTrans" cxnId="{914FACD2-336A-4471-9E99-312B3F8EAB04}">
      <dgm:prSet/>
      <dgm:spPr/>
      <dgm:t>
        <a:bodyPr/>
        <a:lstStyle/>
        <a:p>
          <a:endParaRPr lang="en-US"/>
        </a:p>
      </dgm:t>
    </dgm:pt>
    <dgm:pt modelId="{6BD5265A-8333-420D-BDB2-65F10B3EBD76}" type="sibTrans" cxnId="{914FACD2-336A-4471-9E99-312B3F8EAB04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22625139-F93A-4F3F-A7AA-4923A01AEDF3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3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r>
            <a:rPr lang="en-US" sz="1500" dirty="0"/>
            <a:t>Terminology</a:t>
          </a:r>
        </a:p>
      </dgm:t>
    </dgm:pt>
    <dgm:pt modelId="{F549A0EB-6BE9-4749-8336-B02A279AE302}" type="parTrans" cxnId="{FC7721F0-429B-4CE7-BE98-C2F3C41FE9C7}">
      <dgm:prSet/>
      <dgm:spPr/>
      <dgm:t>
        <a:bodyPr/>
        <a:lstStyle/>
        <a:p>
          <a:endParaRPr lang="en-US"/>
        </a:p>
      </dgm:t>
    </dgm:pt>
    <dgm:pt modelId="{A8E2FA08-4DD4-4654-A85D-9A99162D6201}" type="sibTrans" cxnId="{FC7721F0-429B-4CE7-BE98-C2F3C41FE9C7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140952D0-0E1D-4F48-9F16-53581487CFA0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4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r>
            <a:rPr lang="en-US" sz="1500" dirty="0"/>
            <a:t>Classification</a:t>
          </a:r>
        </a:p>
      </dgm:t>
    </dgm:pt>
    <dgm:pt modelId="{790C446F-6917-41E7-BE01-7AFE2676D505}" type="parTrans" cxnId="{B07163E8-ADEC-492A-8F07-7E5786AB23AE}">
      <dgm:prSet/>
      <dgm:spPr/>
      <dgm:t>
        <a:bodyPr/>
        <a:lstStyle/>
        <a:p>
          <a:endParaRPr lang="en-US"/>
        </a:p>
      </dgm:t>
    </dgm:pt>
    <dgm:pt modelId="{2804F27C-9BA9-4D07-AB02-74BE7DFA2C0E}" type="sibTrans" cxnId="{B07163E8-ADEC-492A-8F07-7E5786AB23AE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C2F8C7F7-44C4-414A-BCCD-56E91DD0A777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5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r>
            <a:rPr lang="en-US" sz="1500" dirty="0"/>
            <a:t>Real world example of failures</a:t>
          </a:r>
        </a:p>
      </dgm:t>
    </dgm:pt>
    <dgm:pt modelId="{E6C6DF88-9436-40D7-BA84-18FE896A6151}" type="parTrans" cxnId="{14D43B81-F92D-4CD8-9D1E-78CBF092C750}">
      <dgm:prSet/>
      <dgm:spPr/>
      <dgm:t>
        <a:bodyPr/>
        <a:lstStyle/>
        <a:p>
          <a:endParaRPr lang="en-US"/>
        </a:p>
      </dgm:t>
    </dgm:pt>
    <dgm:pt modelId="{4E39967D-43EF-4F15-814A-2F491D900D43}" type="sibTrans" cxnId="{14D43B81-F92D-4CD8-9D1E-78CBF092C750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C34AE977-FA56-423C-BD3B-47E8BB3562A3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+mj-lt"/>
            </a:rPr>
            <a:t>Topic 6.</a:t>
          </a:r>
          <a:endParaRPr lang="en-US" sz="2000" dirty="0">
            <a:latin typeface="+mj-lt"/>
          </a:endParaRPr>
        </a:p>
        <a:p>
          <a:pPr rtl="0"/>
          <a:r>
            <a:rPr lang="en-US" sz="1600" dirty="0">
              <a:latin typeface="+mn-lt"/>
            </a:rPr>
            <a:t>Skills needed</a:t>
          </a:r>
        </a:p>
      </dgm:t>
    </dgm:pt>
    <dgm:pt modelId="{CAB40878-3E1E-4845-AF25-8A9955DE6567}" type="parTrans" cxnId="{DB2D2A71-E98F-4946-8981-7FA814501B9D}">
      <dgm:prSet/>
      <dgm:spPr/>
      <dgm:t>
        <a:bodyPr/>
        <a:lstStyle/>
        <a:p>
          <a:endParaRPr lang="en-IN"/>
        </a:p>
      </dgm:t>
    </dgm:pt>
    <dgm:pt modelId="{18E20377-EBC1-49FA-9D77-2599A8910DD5}" type="sibTrans" cxnId="{DB2D2A71-E98F-4946-8981-7FA814501B9D}">
      <dgm:prSet phldrT="6" phldr="0"/>
      <dgm:spPr/>
      <dgm:t>
        <a:bodyPr/>
        <a:lstStyle/>
        <a:p>
          <a:r>
            <a:rPr lang="en-IN"/>
            <a:t>6</a:t>
          </a:r>
        </a:p>
      </dgm:t>
    </dgm:pt>
    <dgm:pt modelId="{C09B749D-9CF7-492C-B341-D9553818451B}" type="pres">
      <dgm:prSet presAssocID="{D0F07F19-1F50-4B42-A7A0-278DF9D25BB1}" presName="Name0" presStyleCnt="0">
        <dgm:presLayoutVars>
          <dgm:animLvl val="lvl"/>
          <dgm:resizeHandles val="exact"/>
        </dgm:presLayoutVars>
      </dgm:prSet>
      <dgm:spPr/>
    </dgm:pt>
    <dgm:pt modelId="{8EEF3829-836D-4E60-A9BC-8F0AD18883EE}" type="pres">
      <dgm:prSet presAssocID="{2EE95FC5-CD6B-4A50-9262-DC414E16C3EA}" presName="compositeNode" presStyleCnt="0">
        <dgm:presLayoutVars>
          <dgm:bulletEnabled val="1"/>
        </dgm:presLayoutVars>
      </dgm:prSet>
      <dgm:spPr/>
    </dgm:pt>
    <dgm:pt modelId="{5947A689-FC4A-4FDF-BDDD-890A8474DEF9}" type="pres">
      <dgm:prSet presAssocID="{2EE95FC5-CD6B-4A50-9262-DC414E16C3EA}" presName="bgRect" presStyleLbl="bgAccFollowNode1" presStyleIdx="0" presStyleCnt="6"/>
      <dgm:spPr/>
    </dgm:pt>
    <dgm:pt modelId="{94E9EF1A-1D07-4210-9402-6C559E90358A}" type="pres">
      <dgm:prSet presAssocID="{C99EBBB1-E916-471C-83C9-ABE85B42AC26}" presName="sibTransNodeCircle" presStyleLbl="alignNode1" presStyleIdx="0" presStyleCnt="12">
        <dgm:presLayoutVars>
          <dgm:chMax val="0"/>
          <dgm:bulletEnabled/>
        </dgm:presLayoutVars>
      </dgm:prSet>
      <dgm:spPr>
        <a:prstGeom prst="rect">
          <a:avLst/>
        </a:prstGeom>
      </dgm:spPr>
    </dgm:pt>
    <dgm:pt modelId="{B9E74D06-8974-46A7-BDE8-CAC0846523DB}" type="pres">
      <dgm:prSet presAssocID="{2EE95FC5-CD6B-4A50-9262-DC414E16C3EA}" presName="bottomLine" presStyleLbl="alignNode1" presStyleIdx="1" presStyleCnt="12">
        <dgm:presLayoutVars/>
      </dgm:prSet>
      <dgm:spPr/>
    </dgm:pt>
    <dgm:pt modelId="{815671D8-22AE-4967-8461-EBC1C9F97F94}" type="pres">
      <dgm:prSet presAssocID="{2EE95FC5-CD6B-4A50-9262-DC414E16C3EA}" presName="nodeText" presStyleLbl="bgAccFollowNode1" presStyleIdx="0" presStyleCnt="6">
        <dgm:presLayoutVars>
          <dgm:bulletEnabled val="1"/>
        </dgm:presLayoutVars>
      </dgm:prSet>
      <dgm:spPr/>
    </dgm:pt>
    <dgm:pt modelId="{4345A606-3100-40DC-847D-F26F8DFFB0A4}" type="pres">
      <dgm:prSet presAssocID="{C99EBBB1-E916-471C-83C9-ABE85B42AC26}" presName="sibTrans" presStyleCnt="0"/>
      <dgm:spPr/>
    </dgm:pt>
    <dgm:pt modelId="{9D438F26-CD1B-4D67-AF02-B4D0BD99464E}" type="pres">
      <dgm:prSet presAssocID="{F05611F0-8256-4954-B6CB-ED6B4F2DD397}" presName="compositeNode" presStyleCnt="0">
        <dgm:presLayoutVars>
          <dgm:bulletEnabled val="1"/>
        </dgm:presLayoutVars>
      </dgm:prSet>
      <dgm:spPr/>
    </dgm:pt>
    <dgm:pt modelId="{5C8F9B26-840A-4F96-8D27-2D7E00511C9A}" type="pres">
      <dgm:prSet presAssocID="{F05611F0-8256-4954-B6CB-ED6B4F2DD397}" presName="bgRect" presStyleLbl="bgAccFollowNode1" presStyleIdx="1" presStyleCnt="6"/>
      <dgm:spPr/>
    </dgm:pt>
    <dgm:pt modelId="{DAC041B6-6570-477A-B4C1-5CB7E0EFE0DC}" type="pres">
      <dgm:prSet presAssocID="{6BD5265A-8333-420D-BDB2-65F10B3EBD76}" presName="sibTransNodeCircle" presStyleLbl="alignNode1" presStyleIdx="2" presStyleCnt="12">
        <dgm:presLayoutVars>
          <dgm:chMax val="0"/>
          <dgm:bulletEnabled/>
        </dgm:presLayoutVars>
      </dgm:prSet>
      <dgm:spPr>
        <a:prstGeom prst="rect">
          <a:avLst/>
        </a:prstGeom>
      </dgm:spPr>
    </dgm:pt>
    <dgm:pt modelId="{F8ADDB2A-2689-4ACF-8222-B372EB5C8D35}" type="pres">
      <dgm:prSet presAssocID="{F05611F0-8256-4954-B6CB-ED6B4F2DD397}" presName="bottomLine" presStyleLbl="alignNode1" presStyleIdx="3" presStyleCnt="12">
        <dgm:presLayoutVars/>
      </dgm:prSet>
      <dgm:spPr/>
    </dgm:pt>
    <dgm:pt modelId="{36EB2DDF-B510-4B3C-AF9A-757E14A78E4D}" type="pres">
      <dgm:prSet presAssocID="{F05611F0-8256-4954-B6CB-ED6B4F2DD397}" presName="nodeText" presStyleLbl="bgAccFollowNode1" presStyleIdx="1" presStyleCnt="6">
        <dgm:presLayoutVars>
          <dgm:bulletEnabled val="1"/>
        </dgm:presLayoutVars>
      </dgm:prSet>
      <dgm:spPr/>
    </dgm:pt>
    <dgm:pt modelId="{8BDDBF6E-ECE6-4E6A-B0D3-17197BA824D3}" type="pres">
      <dgm:prSet presAssocID="{6BD5265A-8333-420D-BDB2-65F10B3EBD76}" presName="sibTrans" presStyleCnt="0"/>
      <dgm:spPr/>
    </dgm:pt>
    <dgm:pt modelId="{5419C900-3474-4480-82CB-923AF8027A48}" type="pres">
      <dgm:prSet presAssocID="{22625139-F93A-4F3F-A7AA-4923A01AEDF3}" presName="compositeNode" presStyleCnt="0">
        <dgm:presLayoutVars>
          <dgm:bulletEnabled val="1"/>
        </dgm:presLayoutVars>
      </dgm:prSet>
      <dgm:spPr/>
    </dgm:pt>
    <dgm:pt modelId="{83253AE2-89B5-4ADC-817A-FEF4E0BC4B49}" type="pres">
      <dgm:prSet presAssocID="{22625139-F93A-4F3F-A7AA-4923A01AEDF3}" presName="bgRect" presStyleLbl="bgAccFollowNode1" presStyleIdx="2" presStyleCnt="6"/>
      <dgm:spPr/>
    </dgm:pt>
    <dgm:pt modelId="{82EE2C17-F664-4616-8F76-97637F08E124}" type="pres">
      <dgm:prSet presAssocID="{A8E2FA08-4DD4-4654-A85D-9A99162D6201}" presName="sibTransNodeCircle" presStyleLbl="alignNode1" presStyleIdx="4" presStyleCnt="12">
        <dgm:presLayoutVars>
          <dgm:chMax val="0"/>
          <dgm:bulletEnabled/>
        </dgm:presLayoutVars>
      </dgm:prSet>
      <dgm:spPr>
        <a:prstGeom prst="rect">
          <a:avLst/>
        </a:prstGeom>
      </dgm:spPr>
    </dgm:pt>
    <dgm:pt modelId="{96383FDE-483E-4E6D-B151-4FC41C065094}" type="pres">
      <dgm:prSet presAssocID="{22625139-F93A-4F3F-A7AA-4923A01AEDF3}" presName="bottomLine" presStyleLbl="alignNode1" presStyleIdx="5" presStyleCnt="12">
        <dgm:presLayoutVars/>
      </dgm:prSet>
      <dgm:spPr/>
    </dgm:pt>
    <dgm:pt modelId="{BBF86657-8EAE-46E6-B25A-D2056AE50973}" type="pres">
      <dgm:prSet presAssocID="{22625139-F93A-4F3F-A7AA-4923A01AEDF3}" presName="nodeText" presStyleLbl="bgAccFollowNode1" presStyleIdx="2" presStyleCnt="6">
        <dgm:presLayoutVars>
          <dgm:bulletEnabled val="1"/>
        </dgm:presLayoutVars>
      </dgm:prSet>
      <dgm:spPr/>
    </dgm:pt>
    <dgm:pt modelId="{8DC76FCE-F8A0-43BB-94B0-26867DA9F629}" type="pres">
      <dgm:prSet presAssocID="{A8E2FA08-4DD4-4654-A85D-9A99162D6201}" presName="sibTrans" presStyleCnt="0"/>
      <dgm:spPr/>
    </dgm:pt>
    <dgm:pt modelId="{46746BF8-8C13-403D-B74A-6BA79A7FA811}" type="pres">
      <dgm:prSet presAssocID="{140952D0-0E1D-4F48-9F16-53581487CFA0}" presName="compositeNode" presStyleCnt="0">
        <dgm:presLayoutVars>
          <dgm:bulletEnabled val="1"/>
        </dgm:presLayoutVars>
      </dgm:prSet>
      <dgm:spPr/>
    </dgm:pt>
    <dgm:pt modelId="{7ACBA089-E576-4FF4-865F-C3BBF7659A23}" type="pres">
      <dgm:prSet presAssocID="{140952D0-0E1D-4F48-9F16-53581487CFA0}" presName="bgRect" presStyleLbl="bgAccFollowNode1" presStyleIdx="3" presStyleCnt="6"/>
      <dgm:spPr/>
    </dgm:pt>
    <dgm:pt modelId="{3CBA3CC0-D70A-4B98-9329-64604EDF25F0}" type="pres">
      <dgm:prSet presAssocID="{2804F27C-9BA9-4D07-AB02-74BE7DFA2C0E}" presName="sibTransNodeCircle" presStyleLbl="alignNode1" presStyleIdx="6" presStyleCnt="12">
        <dgm:presLayoutVars>
          <dgm:chMax val="0"/>
          <dgm:bulletEnabled/>
        </dgm:presLayoutVars>
      </dgm:prSet>
      <dgm:spPr>
        <a:prstGeom prst="rect">
          <a:avLst/>
        </a:prstGeom>
      </dgm:spPr>
    </dgm:pt>
    <dgm:pt modelId="{5BE72261-3EB3-4585-8739-2FFBAED12B80}" type="pres">
      <dgm:prSet presAssocID="{140952D0-0E1D-4F48-9F16-53581487CFA0}" presName="bottomLine" presStyleLbl="alignNode1" presStyleIdx="7" presStyleCnt="12">
        <dgm:presLayoutVars/>
      </dgm:prSet>
      <dgm:spPr/>
    </dgm:pt>
    <dgm:pt modelId="{64EF213D-B16C-4AC2-8183-B62F7FC17277}" type="pres">
      <dgm:prSet presAssocID="{140952D0-0E1D-4F48-9F16-53581487CFA0}" presName="nodeText" presStyleLbl="bgAccFollowNode1" presStyleIdx="3" presStyleCnt="6">
        <dgm:presLayoutVars>
          <dgm:bulletEnabled val="1"/>
        </dgm:presLayoutVars>
      </dgm:prSet>
      <dgm:spPr/>
    </dgm:pt>
    <dgm:pt modelId="{5104EC6E-10DA-48BE-A121-0D66CB60A3C3}" type="pres">
      <dgm:prSet presAssocID="{2804F27C-9BA9-4D07-AB02-74BE7DFA2C0E}" presName="sibTrans" presStyleCnt="0"/>
      <dgm:spPr/>
    </dgm:pt>
    <dgm:pt modelId="{A0A34020-1B08-49AD-AD60-D2002D7C7E0A}" type="pres">
      <dgm:prSet presAssocID="{C2F8C7F7-44C4-414A-BCCD-56E91DD0A777}" presName="compositeNode" presStyleCnt="0">
        <dgm:presLayoutVars>
          <dgm:bulletEnabled val="1"/>
        </dgm:presLayoutVars>
      </dgm:prSet>
      <dgm:spPr/>
    </dgm:pt>
    <dgm:pt modelId="{5F8AA2D1-7ADE-4FAB-AB73-E999EB93EDA0}" type="pres">
      <dgm:prSet presAssocID="{C2F8C7F7-44C4-414A-BCCD-56E91DD0A777}" presName="bgRect" presStyleLbl="bgAccFollowNode1" presStyleIdx="4" presStyleCnt="6"/>
      <dgm:spPr/>
    </dgm:pt>
    <dgm:pt modelId="{FEC87D35-FF68-4830-9865-7026502B7734}" type="pres">
      <dgm:prSet presAssocID="{4E39967D-43EF-4F15-814A-2F491D900D43}" presName="sibTransNodeCircle" presStyleLbl="alignNode1" presStyleIdx="8" presStyleCnt="12">
        <dgm:presLayoutVars>
          <dgm:chMax val="0"/>
          <dgm:bulletEnabled/>
        </dgm:presLayoutVars>
      </dgm:prSet>
      <dgm:spPr>
        <a:prstGeom prst="rect">
          <a:avLst/>
        </a:prstGeom>
      </dgm:spPr>
    </dgm:pt>
    <dgm:pt modelId="{F57AF353-CCB4-4030-9EEE-1DC7B4B0CC7D}" type="pres">
      <dgm:prSet presAssocID="{C2F8C7F7-44C4-414A-BCCD-56E91DD0A777}" presName="bottomLine" presStyleLbl="alignNode1" presStyleIdx="9" presStyleCnt="12">
        <dgm:presLayoutVars/>
      </dgm:prSet>
      <dgm:spPr/>
    </dgm:pt>
    <dgm:pt modelId="{9CC4D03B-B44B-4A64-A041-4758701F1C59}" type="pres">
      <dgm:prSet presAssocID="{C2F8C7F7-44C4-414A-BCCD-56E91DD0A777}" presName="nodeText" presStyleLbl="bgAccFollowNode1" presStyleIdx="4" presStyleCnt="6">
        <dgm:presLayoutVars>
          <dgm:bulletEnabled val="1"/>
        </dgm:presLayoutVars>
      </dgm:prSet>
      <dgm:spPr/>
    </dgm:pt>
    <dgm:pt modelId="{AC276268-288D-46A5-8C84-8311B411CBAD}" type="pres">
      <dgm:prSet presAssocID="{4E39967D-43EF-4F15-814A-2F491D900D43}" presName="sibTrans" presStyleCnt="0"/>
      <dgm:spPr/>
    </dgm:pt>
    <dgm:pt modelId="{6EE0BF71-6E19-4972-B089-812ECA260BE5}" type="pres">
      <dgm:prSet presAssocID="{C34AE977-FA56-423C-BD3B-47E8BB3562A3}" presName="compositeNode" presStyleCnt="0">
        <dgm:presLayoutVars>
          <dgm:bulletEnabled val="1"/>
        </dgm:presLayoutVars>
      </dgm:prSet>
      <dgm:spPr/>
    </dgm:pt>
    <dgm:pt modelId="{1FC74181-45EE-426E-822B-2D891CB84A6C}" type="pres">
      <dgm:prSet presAssocID="{C34AE977-FA56-423C-BD3B-47E8BB3562A3}" presName="bgRect" presStyleLbl="bgAccFollowNode1" presStyleIdx="5" presStyleCnt="6"/>
      <dgm:spPr/>
    </dgm:pt>
    <dgm:pt modelId="{2429AB5C-DB21-4532-B1AE-090FE1FBA97A}" type="pres">
      <dgm:prSet presAssocID="{18E20377-EBC1-49FA-9D77-2599A8910DD5}" presName="sibTransNodeCircle" presStyleLbl="alignNode1" presStyleIdx="10" presStyleCnt="12">
        <dgm:presLayoutVars>
          <dgm:chMax val="0"/>
          <dgm:bulletEnabled/>
        </dgm:presLayoutVars>
      </dgm:prSet>
      <dgm:spPr>
        <a:prstGeom prst="rect">
          <a:avLst/>
        </a:prstGeom>
      </dgm:spPr>
    </dgm:pt>
    <dgm:pt modelId="{D774842E-6E8B-46F5-8107-EA29B28470E9}" type="pres">
      <dgm:prSet presAssocID="{C34AE977-FA56-423C-BD3B-47E8BB3562A3}" presName="bottomLine" presStyleLbl="alignNode1" presStyleIdx="11" presStyleCnt="12">
        <dgm:presLayoutVars/>
      </dgm:prSet>
      <dgm:spPr/>
    </dgm:pt>
    <dgm:pt modelId="{AA4FF9B4-E6E2-48D5-91E6-D34F462FE149}" type="pres">
      <dgm:prSet presAssocID="{C34AE977-FA56-423C-BD3B-47E8BB3562A3}" presName="nodeText" presStyleLbl="bgAccFollowNode1" presStyleIdx="5" presStyleCnt="6">
        <dgm:presLayoutVars>
          <dgm:bulletEnabled val="1"/>
        </dgm:presLayoutVars>
      </dgm:prSet>
      <dgm:spPr/>
    </dgm:pt>
  </dgm:ptLst>
  <dgm:cxnLst>
    <dgm:cxn modelId="{52BCC804-15A0-49CF-B610-ADD18FA33689}" type="presOf" srcId="{4E39967D-43EF-4F15-814A-2F491D900D43}" destId="{FEC87D35-FF68-4830-9865-7026502B7734}" srcOrd="0" destOrd="0" presId="urn:microsoft.com/office/officeart/2016/7/layout/BasicLinearProcessNumbered#1"/>
    <dgm:cxn modelId="{B49BF10B-6CC1-4810-9A2A-503D53D26E5C}" type="presOf" srcId="{C34AE977-FA56-423C-BD3B-47E8BB3562A3}" destId="{AA4FF9B4-E6E2-48D5-91E6-D34F462FE149}" srcOrd="1" destOrd="0" presId="urn:microsoft.com/office/officeart/2016/7/layout/BasicLinearProcessNumbered#1"/>
    <dgm:cxn modelId="{41476919-8C79-4BB3-A9E8-DBC031650E1B}" type="presOf" srcId="{2804F27C-9BA9-4D07-AB02-74BE7DFA2C0E}" destId="{3CBA3CC0-D70A-4B98-9329-64604EDF25F0}" srcOrd="0" destOrd="0" presId="urn:microsoft.com/office/officeart/2016/7/layout/BasicLinearProcessNumbered#1"/>
    <dgm:cxn modelId="{9039361C-5AEE-405D-8AF6-F23FDC6EB0E4}" type="presOf" srcId="{140952D0-0E1D-4F48-9F16-53581487CFA0}" destId="{7ACBA089-E576-4FF4-865F-C3BBF7659A23}" srcOrd="0" destOrd="0" presId="urn:microsoft.com/office/officeart/2016/7/layout/BasicLinearProcessNumbered#1"/>
    <dgm:cxn modelId="{66B5382C-D4C9-4440-8CF8-348B983A98A9}" type="presOf" srcId="{2EE95FC5-CD6B-4A50-9262-DC414E16C3EA}" destId="{5947A689-FC4A-4FDF-BDDD-890A8474DEF9}" srcOrd="0" destOrd="0" presId="urn:microsoft.com/office/officeart/2016/7/layout/BasicLinearProcessNumbered#1"/>
    <dgm:cxn modelId="{CA5CE437-56C3-4A4F-876F-02AEA179D473}" type="presOf" srcId="{F05611F0-8256-4954-B6CB-ED6B4F2DD397}" destId="{5C8F9B26-840A-4F96-8D27-2D7E00511C9A}" srcOrd="0" destOrd="0" presId="urn:microsoft.com/office/officeart/2016/7/layout/BasicLinearProcessNumbered#1"/>
    <dgm:cxn modelId="{38E63438-5B85-4C03-B078-F8EC764646A1}" type="presOf" srcId="{F05611F0-8256-4954-B6CB-ED6B4F2DD397}" destId="{36EB2DDF-B510-4B3C-AF9A-757E14A78E4D}" srcOrd="1" destOrd="0" presId="urn:microsoft.com/office/officeart/2016/7/layout/BasicLinearProcessNumbered#1"/>
    <dgm:cxn modelId="{5917E73D-9EA5-437B-A863-396B64FBE7B0}" type="presOf" srcId="{A8E2FA08-4DD4-4654-A85D-9A99162D6201}" destId="{82EE2C17-F664-4616-8F76-97637F08E124}" srcOrd="0" destOrd="0" presId="urn:microsoft.com/office/officeart/2016/7/layout/BasicLinearProcessNumbered#1"/>
    <dgm:cxn modelId="{F89D3B6C-C112-47D5-A118-1F7DD175D05F}" type="presOf" srcId="{C99EBBB1-E916-471C-83C9-ABE85B42AC26}" destId="{94E9EF1A-1D07-4210-9402-6C559E90358A}" srcOrd="0" destOrd="0" presId="urn:microsoft.com/office/officeart/2016/7/layout/BasicLinearProcessNumbered#1"/>
    <dgm:cxn modelId="{8221594F-FC1D-4E3F-B439-744FA11FFD58}" type="presOf" srcId="{140952D0-0E1D-4F48-9F16-53581487CFA0}" destId="{64EF213D-B16C-4AC2-8183-B62F7FC17277}" srcOrd="1" destOrd="0" presId="urn:microsoft.com/office/officeart/2016/7/layout/BasicLinearProcessNumbered#1"/>
    <dgm:cxn modelId="{DB2D2A71-E98F-4946-8981-7FA814501B9D}" srcId="{D0F07F19-1F50-4B42-A7A0-278DF9D25BB1}" destId="{C34AE977-FA56-423C-BD3B-47E8BB3562A3}" srcOrd="5" destOrd="0" parTransId="{CAB40878-3E1E-4845-AF25-8A9955DE6567}" sibTransId="{18E20377-EBC1-49FA-9D77-2599A8910DD5}"/>
    <dgm:cxn modelId="{14D43B81-F92D-4CD8-9D1E-78CBF092C750}" srcId="{D0F07F19-1F50-4B42-A7A0-278DF9D25BB1}" destId="{C2F8C7F7-44C4-414A-BCCD-56E91DD0A777}" srcOrd="4" destOrd="0" parTransId="{E6C6DF88-9436-40D7-BA84-18FE896A6151}" sibTransId="{4E39967D-43EF-4F15-814A-2F491D900D43}"/>
    <dgm:cxn modelId="{F9A7E189-0F4D-47EC-BEC7-93F7F836D310}" type="presOf" srcId="{22625139-F93A-4F3F-A7AA-4923A01AEDF3}" destId="{83253AE2-89B5-4ADC-817A-FEF4E0BC4B49}" srcOrd="0" destOrd="0" presId="urn:microsoft.com/office/officeart/2016/7/layout/BasicLinearProcessNumbered#1"/>
    <dgm:cxn modelId="{4CCF6B91-9E8D-4A3A-97B3-59A1332F9C1E}" type="presOf" srcId="{C2F8C7F7-44C4-414A-BCCD-56E91DD0A777}" destId="{5F8AA2D1-7ADE-4FAB-AB73-E999EB93EDA0}" srcOrd="0" destOrd="0" presId="urn:microsoft.com/office/officeart/2016/7/layout/BasicLinearProcessNumbered#1"/>
    <dgm:cxn modelId="{5C9051A3-50DF-4576-A539-6537D2B9B048}" type="presOf" srcId="{6BD5265A-8333-420D-BDB2-65F10B3EBD76}" destId="{DAC041B6-6570-477A-B4C1-5CB7E0EFE0DC}" srcOrd="0" destOrd="0" presId="urn:microsoft.com/office/officeart/2016/7/layout/BasicLinearProcessNumbered#1"/>
    <dgm:cxn modelId="{23F70DA4-96E5-4CE3-888D-FA2549F9E9F8}" type="presOf" srcId="{C2F8C7F7-44C4-414A-BCCD-56E91DD0A777}" destId="{9CC4D03B-B44B-4A64-A041-4758701F1C59}" srcOrd="1" destOrd="0" presId="urn:microsoft.com/office/officeart/2016/7/layout/BasicLinearProcessNumbered#1"/>
    <dgm:cxn modelId="{398272AC-3055-450B-A421-617AC792EE55}" type="presOf" srcId="{2EE95FC5-CD6B-4A50-9262-DC414E16C3EA}" destId="{815671D8-22AE-4967-8461-EBC1C9F97F94}" srcOrd="1" destOrd="0" presId="urn:microsoft.com/office/officeart/2016/7/layout/BasicLinearProcessNumbered#1"/>
    <dgm:cxn modelId="{B3F19EC2-A372-4EC3-BFE0-C62FFDFE3DF6}" srcId="{D0F07F19-1F50-4B42-A7A0-278DF9D25BB1}" destId="{2EE95FC5-CD6B-4A50-9262-DC414E16C3EA}" srcOrd="0" destOrd="0" parTransId="{75374347-884B-4721-8CFF-DF080F5B1C79}" sibTransId="{C99EBBB1-E916-471C-83C9-ABE85B42AC26}"/>
    <dgm:cxn modelId="{914FACD2-336A-4471-9E99-312B3F8EAB04}" srcId="{D0F07F19-1F50-4B42-A7A0-278DF9D25BB1}" destId="{F05611F0-8256-4954-B6CB-ED6B4F2DD397}" srcOrd="1" destOrd="0" parTransId="{CD7328D6-9FAE-4506-9BDB-E06A571EC1D4}" sibTransId="{6BD5265A-8333-420D-BDB2-65F10B3EBD76}"/>
    <dgm:cxn modelId="{5AA172D5-6929-4734-AB7F-E96EA061B455}" type="presOf" srcId="{22625139-F93A-4F3F-A7AA-4923A01AEDF3}" destId="{BBF86657-8EAE-46E6-B25A-D2056AE50973}" srcOrd="1" destOrd="0" presId="urn:microsoft.com/office/officeart/2016/7/layout/BasicLinearProcessNumbered#1"/>
    <dgm:cxn modelId="{B3B0C8D7-3F26-461D-87E0-47E683A0A5BA}" type="presOf" srcId="{18E20377-EBC1-49FA-9D77-2599A8910DD5}" destId="{2429AB5C-DB21-4532-B1AE-090FE1FBA97A}" srcOrd="0" destOrd="0" presId="urn:microsoft.com/office/officeart/2016/7/layout/BasicLinearProcessNumbered#1"/>
    <dgm:cxn modelId="{DC35B0E4-4D1E-465B-AC41-060D21C393EF}" type="presOf" srcId="{D0F07F19-1F50-4B42-A7A0-278DF9D25BB1}" destId="{C09B749D-9CF7-492C-B341-D9553818451B}" srcOrd="0" destOrd="0" presId="urn:microsoft.com/office/officeart/2016/7/layout/BasicLinearProcessNumbered#1"/>
    <dgm:cxn modelId="{B07163E8-ADEC-492A-8F07-7E5786AB23AE}" srcId="{D0F07F19-1F50-4B42-A7A0-278DF9D25BB1}" destId="{140952D0-0E1D-4F48-9F16-53581487CFA0}" srcOrd="3" destOrd="0" parTransId="{790C446F-6917-41E7-BE01-7AFE2676D505}" sibTransId="{2804F27C-9BA9-4D07-AB02-74BE7DFA2C0E}"/>
    <dgm:cxn modelId="{D4A74CEF-CB5D-4687-947E-D42C869FECA3}" type="presOf" srcId="{C34AE977-FA56-423C-BD3B-47E8BB3562A3}" destId="{1FC74181-45EE-426E-822B-2D891CB84A6C}" srcOrd="0" destOrd="0" presId="urn:microsoft.com/office/officeart/2016/7/layout/BasicLinearProcessNumbered#1"/>
    <dgm:cxn modelId="{FC7721F0-429B-4CE7-BE98-C2F3C41FE9C7}" srcId="{D0F07F19-1F50-4B42-A7A0-278DF9D25BB1}" destId="{22625139-F93A-4F3F-A7AA-4923A01AEDF3}" srcOrd="2" destOrd="0" parTransId="{F549A0EB-6BE9-4749-8336-B02A279AE302}" sibTransId="{A8E2FA08-4DD4-4654-A85D-9A99162D6201}"/>
    <dgm:cxn modelId="{B459659A-CA12-4DE1-9ADA-1CA8FB6225C3}" type="presParOf" srcId="{C09B749D-9CF7-492C-B341-D9553818451B}" destId="{8EEF3829-836D-4E60-A9BC-8F0AD18883EE}" srcOrd="0" destOrd="0" presId="urn:microsoft.com/office/officeart/2016/7/layout/BasicLinearProcessNumbered#1"/>
    <dgm:cxn modelId="{968DE38D-C278-4E6A-A0C3-94272C40FBBF}" type="presParOf" srcId="{8EEF3829-836D-4E60-A9BC-8F0AD18883EE}" destId="{5947A689-FC4A-4FDF-BDDD-890A8474DEF9}" srcOrd="0" destOrd="0" presId="urn:microsoft.com/office/officeart/2016/7/layout/BasicLinearProcessNumbered#1"/>
    <dgm:cxn modelId="{97571EE7-9909-4D8A-8582-C65DB91ED990}" type="presParOf" srcId="{8EEF3829-836D-4E60-A9BC-8F0AD18883EE}" destId="{94E9EF1A-1D07-4210-9402-6C559E90358A}" srcOrd="1" destOrd="0" presId="urn:microsoft.com/office/officeart/2016/7/layout/BasicLinearProcessNumbered#1"/>
    <dgm:cxn modelId="{3C5A6D97-C472-4BF1-B194-9743102D6403}" type="presParOf" srcId="{8EEF3829-836D-4E60-A9BC-8F0AD18883EE}" destId="{B9E74D06-8974-46A7-BDE8-CAC0846523DB}" srcOrd="2" destOrd="0" presId="urn:microsoft.com/office/officeart/2016/7/layout/BasicLinearProcessNumbered#1"/>
    <dgm:cxn modelId="{31868E4A-0196-43F7-9DEE-E2CFC59B15D3}" type="presParOf" srcId="{8EEF3829-836D-4E60-A9BC-8F0AD18883EE}" destId="{815671D8-22AE-4967-8461-EBC1C9F97F94}" srcOrd="3" destOrd="0" presId="urn:microsoft.com/office/officeart/2016/7/layout/BasicLinearProcessNumbered#1"/>
    <dgm:cxn modelId="{E106F3C3-762B-444D-8685-33B0A58C8F2B}" type="presParOf" srcId="{C09B749D-9CF7-492C-B341-D9553818451B}" destId="{4345A606-3100-40DC-847D-F26F8DFFB0A4}" srcOrd="1" destOrd="0" presId="urn:microsoft.com/office/officeart/2016/7/layout/BasicLinearProcessNumbered#1"/>
    <dgm:cxn modelId="{6D8B08BD-E421-4CC1-82ED-10CC99A21A87}" type="presParOf" srcId="{C09B749D-9CF7-492C-B341-D9553818451B}" destId="{9D438F26-CD1B-4D67-AF02-B4D0BD99464E}" srcOrd="2" destOrd="0" presId="urn:microsoft.com/office/officeart/2016/7/layout/BasicLinearProcessNumbered#1"/>
    <dgm:cxn modelId="{FF34DD43-0E23-4217-AAA9-7BC7522BA3A3}" type="presParOf" srcId="{9D438F26-CD1B-4D67-AF02-B4D0BD99464E}" destId="{5C8F9B26-840A-4F96-8D27-2D7E00511C9A}" srcOrd="0" destOrd="0" presId="urn:microsoft.com/office/officeart/2016/7/layout/BasicLinearProcessNumbered#1"/>
    <dgm:cxn modelId="{40623176-84BF-4203-B64B-58540F76E8A9}" type="presParOf" srcId="{9D438F26-CD1B-4D67-AF02-B4D0BD99464E}" destId="{DAC041B6-6570-477A-B4C1-5CB7E0EFE0DC}" srcOrd="1" destOrd="0" presId="urn:microsoft.com/office/officeart/2016/7/layout/BasicLinearProcessNumbered#1"/>
    <dgm:cxn modelId="{F5179E20-E6D9-4AB0-9543-0FF8067C5F53}" type="presParOf" srcId="{9D438F26-CD1B-4D67-AF02-B4D0BD99464E}" destId="{F8ADDB2A-2689-4ACF-8222-B372EB5C8D35}" srcOrd="2" destOrd="0" presId="urn:microsoft.com/office/officeart/2016/7/layout/BasicLinearProcessNumbered#1"/>
    <dgm:cxn modelId="{F2C00587-35E5-4644-A16E-DD568A5346FF}" type="presParOf" srcId="{9D438F26-CD1B-4D67-AF02-B4D0BD99464E}" destId="{36EB2DDF-B510-4B3C-AF9A-757E14A78E4D}" srcOrd="3" destOrd="0" presId="urn:microsoft.com/office/officeart/2016/7/layout/BasicLinearProcessNumbered#1"/>
    <dgm:cxn modelId="{6F6CE21E-36E7-4C4E-8548-B7B17062CDC3}" type="presParOf" srcId="{C09B749D-9CF7-492C-B341-D9553818451B}" destId="{8BDDBF6E-ECE6-4E6A-B0D3-17197BA824D3}" srcOrd="3" destOrd="0" presId="urn:microsoft.com/office/officeart/2016/7/layout/BasicLinearProcessNumbered#1"/>
    <dgm:cxn modelId="{D51A01A1-3841-4A2C-964D-095F02792F86}" type="presParOf" srcId="{C09B749D-9CF7-492C-B341-D9553818451B}" destId="{5419C900-3474-4480-82CB-923AF8027A48}" srcOrd="4" destOrd="0" presId="urn:microsoft.com/office/officeart/2016/7/layout/BasicLinearProcessNumbered#1"/>
    <dgm:cxn modelId="{B326C440-6A6C-4E93-8BBC-952466866382}" type="presParOf" srcId="{5419C900-3474-4480-82CB-923AF8027A48}" destId="{83253AE2-89B5-4ADC-817A-FEF4E0BC4B49}" srcOrd="0" destOrd="0" presId="urn:microsoft.com/office/officeart/2016/7/layout/BasicLinearProcessNumbered#1"/>
    <dgm:cxn modelId="{50491A30-4713-4CAE-9A6B-2CE8062407C2}" type="presParOf" srcId="{5419C900-3474-4480-82CB-923AF8027A48}" destId="{82EE2C17-F664-4616-8F76-97637F08E124}" srcOrd="1" destOrd="0" presId="urn:microsoft.com/office/officeart/2016/7/layout/BasicLinearProcessNumbered#1"/>
    <dgm:cxn modelId="{75D1A3EB-B6CA-439B-8FD9-0A5D2F4A0171}" type="presParOf" srcId="{5419C900-3474-4480-82CB-923AF8027A48}" destId="{96383FDE-483E-4E6D-B151-4FC41C065094}" srcOrd="2" destOrd="0" presId="urn:microsoft.com/office/officeart/2016/7/layout/BasicLinearProcessNumbered#1"/>
    <dgm:cxn modelId="{5645B689-CDF9-42B3-AEC7-F75CA39326EA}" type="presParOf" srcId="{5419C900-3474-4480-82CB-923AF8027A48}" destId="{BBF86657-8EAE-46E6-B25A-D2056AE50973}" srcOrd="3" destOrd="0" presId="urn:microsoft.com/office/officeart/2016/7/layout/BasicLinearProcessNumbered#1"/>
    <dgm:cxn modelId="{65ABAFB6-E62C-4597-B922-67D1FD0A0840}" type="presParOf" srcId="{C09B749D-9CF7-492C-B341-D9553818451B}" destId="{8DC76FCE-F8A0-43BB-94B0-26867DA9F629}" srcOrd="5" destOrd="0" presId="urn:microsoft.com/office/officeart/2016/7/layout/BasicLinearProcessNumbered#1"/>
    <dgm:cxn modelId="{DDCAAA23-B9F7-43AA-A7B5-CC6583532C1E}" type="presParOf" srcId="{C09B749D-9CF7-492C-B341-D9553818451B}" destId="{46746BF8-8C13-403D-B74A-6BA79A7FA811}" srcOrd="6" destOrd="0" presId="urn:microsoft.com/office/officeart/2016/7/layout/BasicLinearProcessNumbered#1"/>
    <dgm:cxn modelId="{92393D49-6B51-4088-BDE5-89193F16517E}" type="presParOf" srcId="{46746BF8-8C13-403D-B74A-6BA79A7FA811}" destId="{7ACBA089-E576-4FF4-865F-C3BBF7659A23}" srcOrd="0" destOrd="0" presId="urn:microsoft.com/office/officeart/2016/7/layout/BasicLinearProcessNumbered#1"/>
    <dgm:cxn modelId="{3757BCA5-4A19-4420-B3E2-53C433E610C8}" type="presParOf" srcId="{46746BF8-8C13-403D-B74A-6BA79A7FA811}" destId="{3CBA3CC0-D70A-4B98-9329-64604EDF25F0}" srcOrd="1" destOrd="0" presId="urn:microsoft.com/office/officeart/2016/7/layout/BasicLinearProcessNumbered#1"/>
    <dgm:cxn modelId="{339CB68D-B501-46FA-BB7F-1F91CC11B03B}" type="presParOf" srcId="{46746BF8-8C13-403D-B74A-6BA79A7FA811}" destId="{5BE72261-3EB3-4585-8739-2FFBAED12B80}" srcOrd="2" destOrd="0" presId="urn:microsoft.com/office/officeart/2016/7/layout/BasicLinearProcessNumbered#1"/>
    <dgm:cxn modelId="{0C744578-9300-473E-8C70-F5F1310A00AC}" type="presParOf" srcId="{46746BF8-8C13-403D-B74A-6BA79A7FA811}" destId="{64EF213D-B16C-4AC2-8183-B62F7FC17277}" srcOrd="3" destOrd="0" presId="urn:microsoft.com/office/officeart/2016/7/layout/BasicLinearProcessNumbered#1"/>
    <dgm:cxn modelId="{6EDE2EDF-56D4-4575-B0B8-F1C0EF65C86E}" type="presParOf" srcId="{C09B749D-9CF7-492C-B341-D9553818451B}" destId="{5104EC6E-10DA-48BE-A121-0D66CB60A3C3}" srcOrd="7" destOrd="0" presId="urn:microsoft.com/office/officeart/2016/7/layout/BasicLinearProcessNumbered#1"/>
    <dgm:cxn modelId="{025F2AB4-66A3-4C30-8DE6-F486AA408F60}" type="presParOf" srcId="{C09B749D-9CF7-492C-B341-D9553818451B}" destId="{A0A34020-1B08-49AD-AD60-D2002D7C7E0A}" srcOrd="8" destOrd="0" presId="urn:microsoft.com/office/officeart/2016/7/layout/BasicLinearProcessNumbered#1"/>
    <dgm:cxn modelId="{336FA2A5-37DF-4920-AAC3-49FE7BB56B6F}" type="presParOf" srcId="{A0A34020-1B08-49AD-AD60-D2002D7C7E0A}" destId="{5F8AA2D1-7ADE-4FAB-AB73-E999EB93EDA0}" srcOrd="0" destOrd="0" presId="urn:microsoft.com/office/officeart/2016/7/layout/BasicLinearProcessNumbered#1"/>
    <dgm:cxn modelId="{0B8ACAD5-9BCF-4FEA-B8A2-1B0AF17D9114}" type="presParOf" srcId="{A0A34020-1B08-49AD-AD60-D2002D7C7E0A}" destId="{FEC87D35-FF68-4830-9865-7026502B7734}" srcOrd="1" destOrd="0" presId="urn:microsoft.com/office/officeart/2016/7/layout/BasicLinearProcessNumbered#1"/>
    <dgm:cxn modelId="{B1442CA6-27DC-43E7-8435-0C62663DF88D}" type="presParOf" srcId="{A0A34020-1B08-49AD-AD60-D2002D7C7E0A}" destId="{F57AF353-CCB4-4030-9EEE-1DC7B4B0CC7D}" srcOrd="2" destOrd="0" presId="urn:microsoft.com/office/officeart/2016/7/layout/BasicLinearProcessNumbered#1"/>
    <dgm:cxn modelId="{2C1EAFC4-1EC5-4614-9C1B-C4AF46C6A13C}" type="presParOf" srcId="{A0A34020-1B08-49AD-AD60-D2002D7C7E0A}" destId="{9CC4D03B-B44B-4A64-A041-4758701F1C59}" srcOrd="3" destOrd="0" presId="urn:microsoft.com/office/officeart/2016/7/layout/BasicLinearProcessNumbered#1"/>
    <dgm:cxn modelId="{37D919D8-A597-453E-8EFC-60550FF9A761}" type="presParOf" srcId="{C09B749D-9CF7-492C-B341-D9553818451B}" destId="{AC276268-288D-46A5-8C84-8311B411CBAD}" srcOrd="9" destOrd="0" presId="urn:microsoft.com/office/officeart/2016/7/layout/BasicLinearProcessNumbered#1"/>
    <dgm:cxn modelId="{F5F5B75F-2F1D-4457-8C1C-DB4845223A75}" type="presParOf" srcId="{C09B749D-9CF7-492C-B341-D9553818451B}" destId="{6EE0BF71-6E19-4972-B089-812ECA260BE5}" srcOrd="10" destOrd="0" presId="urn:microsoft.com/office/officeart/2016/7/layout/BasicLinearProcessNumbered#1"/>
    <dgm:cxn modelId="{70F88009-967D-4C94-A652-9A50D0589198}" type="presParOf" srcId="{6EE0BF71-6E19-4972-B089-812ECA260BE5}" destId="{1FC74181-45EE-426E-822B-2D891CB84A6C}" srcOrd="0" destOrd="0" presId="urn:microsoft.com/office/officeart/2016/7/layout/BasicLinearProcessNumbered#1"/>
    <dgm:cxn modelId="{EA9B6930-16F2-47A7-BFDA-43E1C5A26826}" type="presParOf" srcId="{6EE0BF71-6E19-4972-B089-812ECA260BE5}" destId="{2429AB5C-DB21-4532-B1AE-090FE1FBA97A}" srcOrd="1" destOrd="0" presId="urn:microsoft.com/office/officeart/2016/7/layout/BasicLinearProcessNumbered#1"/>
    <dgm:cxn modelId="{3CABBFF0-AA34-4BD1-A845-5566DA3C7167}" type="presParOf" srcId="{6EE0BF71-6E19-4972-B089-812ECA260BE5}" destId="{D774842E-6E8B-46F5-8107-EA29B28470E9}" srcOrd="2" destOrd="0" presId="urn:microsoft.com/office/officeart/2016/7/layout/BasicLinearProcessNumbered#1"/>
    <dgm:cxn modelId="{36F25CCD-CDB5-4C42-BF7E-C461C89B76EE}" type="presParOf" srcId="{6EE0BF71-6E19-4972-B089-812ECA260BE5}" destId="{AA4FF9B4-E6E2-48D5-91E6-D34F462FE149}" srcOrd="3" destOrd="0" presId="urn:microsoft.com/office/officeart/2016/7/layout/BasicLinearProcessNumbered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47A689-FC4A-4FDF-BDDD-890A8474DEF9}">
      <dsp:nvSpPr>
        <dsp:cNvPr id="0" name=""/>
        <dsp:cNvSpPr/>
      </dsp:nvSpPr>
      <dsp:spPr>
        <a:xfrm>
          <a:off x="1377" y="273858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1</a:t>
          </a:r>
          <a:r>
            <a:rPr lang="ru-RU" sz="2000" kern="1200">
              <a:solidFill>
                <a:schemeClr val="accent1">
                  <a:lumMod val="75000"/>
                </a:schemeClr>
              </a:solidFill>
            </a:rPr>
            <a:t>.</a:t>
          </a:r>
          <a:endParaRPr lang="en-US" sz="2000" kern="1200">
            <a:solidFill>
              <a:schemeClr val="accent1">
                <a:lumMod val="75000"/>
              </a:schemeClr>
            </a:solidFill>
          </a:endParaRP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What this training covers?</a:t>
          </a:r>
          <a:endParaRPr lang="en-US" sz="1600" kern="1200" dirty="0"/>
        </a:p>
      </dsp:txBody>
      <dsp:txXfrm>
        <a:off x="1377" y="1197532"/>
        <a:ext cx="1736228" cy="1458432"/>
      </dsp:txXfrm>
    </dsp:sp>
    <dsp:sp modelId="{94E9EF1A-1D07-4210-9402-6C559E90358A}">
      <dsp:nvSpPr>
        <dsp:cNvPr id="0" name=""/>
        <dsp:cNvSpPr/>
      </dsp:nvSpPr>
      <dsp:spPr>
        <a:xfrm>
          <a:off x="504884" y="516930"/>
          <a:ext cx="729216" cy="7292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504884" y="516930"/>
        <a:ext cx="729216" cy="729216"/>
      </dsp:txXfrm>
    </dsp:sp>
    <dsp:sp modelId="{B9E74D06-8974-46A7-BDE8-CAC0846523DB}">
      <dsp:nvSpPr>
        <dsp:cNvPr id="0" name=""/>
        <dsp:cNvSpPr/>
      </dsp:nvSpPr>
      <dsp:spPr>
        <a:xfrm>
          <a:off x="1377" y="2704507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8F9B26-840A-4F96-8D27-2D7E00511C9A}">
      <dsp:nvSpPr>
        <dsp:cNvPr id="0" name=""/>
        <dsp:cNvSpPr/>
      </dsp:nvSpPr>
      <dsp:spPr>
        <a:xfrm>
          <a:off x="1911229" y="273858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2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Need</a:t>
          </a:r>
        </a:p>
      </dsp:txBody>
      <dsp:txXfrm>
        <a:off x="1911229" y="1197532"/>
        <a:ext cx="1736228" cy="1458432"/>
      </dsp:txXfrm>
    </dsp:sp>
    <dsp:sp modelId="{DAC041B6-6570-477A-B4C1-5CB7E0EFE0DC}">
      <dsp:nvSpPr>
        <dsp:cNvPr id="0" name=""/>
        <dsp:cNvSpPr/>
      </dsp:nvSpPr>
      <dsp:spPr>
        <a:xfrm>
          <a:off x="2414735" y="516930"/>
          <a:ext cx="729216" cy="7292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2414735" y="516930"/>
        <a:ext cx="729216" cy="729216"/>
      </dsp:txXfrm>
    </dsp:sp>
    <dsp:sp modelId="{F8ADDB2A-2689-4ACF-8222-B372EB5C8D35}">
      <dsp:nvSpPr>
        <dsp:cNvPr id="0" name=""/>
        <dsp:cNvSpPr/>
      </dsp:nvSpPr>
      <dsp:spPr>
        <a:xfrm>
          <a:off x="1911229" y="2704507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253AE2-89B5-4ADC-817A-FEF4E0BC4B49}">
      <dsp:nvSpPr>
        <dsp:cNvPr id="0" name=""/>
        <dsp:cNvSpPr/>
      </dsp:nvSpPr>
      <dsp:spPr>
        <a:xfrm>
          <a:off x="3821081" y="273858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3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Terminology</a:t>
          </a:r>
        </a:p>
      </dsp:txBody>
      <dsp:txXfrm>
        <a:off x="3821081" y="1197532"/>
        <a:ext cx="1736228" cy="1458432"/>
      </dsp:txXfrm>
    </dsp:sp>
    <dsp:sp modelId="{82EE2C17-F664-4616-8F76-97637F08E124}">
      <dsp:nvSpPr>
        <dsp:cNvPr id="0" name=""/>
        <dsp:cNvSpPr/>
      </dsp:nvSpPr>
      <dsp:spPr>
        <a:xfrm>
          <a:off x="4324587" y="516930"/>
          <a:ext cx="729216" cy="7292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4324587" y="516930"/>
        <a:ext cx="729216" cy="729216"/>
      </dsp:txXfrm>
    </dsp:sp>
    <dsp:sp modelId="{96383FDE-483E-4E6D-B151-4FC41C065094}">
      <dsp:nvSpPr>
        <dsp:cNvPr id="0" name=""/>
        <dsp:cNvSpPr/>
      </dsp:nvSpPr>
      <dsp:spPr>
        <a:xfrm>
          <a:off x="3821081" y="2704507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CBA089-E576-4FF4-865F-C3BBF7659A23}">
      <dsp:nvSpPr>
        <dsp:cNvPr id="0" name=""/>
        <dsp:cNvSpPr/>
      </dsp:nvSpPr>
      <dsp:spPr>
        <a:xfrm>
          <a:off x="5730932" y="273858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4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Classification</a:t>
          </a:r>
        </a:p>
      </dsp:txBody>
      <dsp:txXfrm>
        <a:off x="5730932" y="1197532"/>
        <a:ext cx="1736228" cy="1458432"/>
      </dsp:txXfrm>
    </dsp:sp>
    <dsp:sp modelId="{3CBA3CC0-D70A-4B98-9329-64604EDF25F0}">
      <dsp:nvSpPr>
        <dsp:cNvPr id="0" name=""/>
        <dsp:cNvSpPr/>
      </dsp:nvSpPr>
      <dsp:spPr>
        <a:xfrm>
          <a:off x="6234439" y="516930"/>
          <a:ext cx="729216" cy="7292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4</a:t>
          </a:r>
        </a:p>
      </dsp:txBody>
      <dsp:txXfrm>
        <a:off x="6234439" y="516930"/>
        <a:ext cx="729216" cy="729216"/>
      </dsp:txXfrm>
    </dsp:sp>
    <dsp:sp modelId="{5BE72261-3EB3-4585-8739-2FFBAED12B80}">
      <dsp:nvSpPr>
        <dsp:cNvPr id="0" name=""/>
        <dsp:cNvSpPr/>
      </dsp:nvSpPr>
      <dsp:spPr>
        <a:xfrm>
          <a:off x="5730932" y="2704507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8AA2D1-7ADE-4FAB-AB73-E999EB93EDA0}">
      <dsp:nvSpPr>
        <dsp:cNvPr id="0" name=""/>
        <dsp:cNvSpPr/>
      </dsp:nvSpPr>
      <dsp:spPr>
        <a:xfrm>
          <a:off x="7640784" y="273858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5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Real world example of failures</a:t>
          </a:r>
        </a:p>
      </dsp:txBody>
      <dsp:txXfrm>
        <a:off x="7640784" y="1197532"/>
        <a:ext cx="1736228" cy="1458432"/>
      </dsp:txXfrm>
    </dsp:sp>
    <dsp:sp modelId="{FEC87D35-FF68-4830-9865-7026502B7734}">
      <dsp:nvSpPr>
        <dsp:cNvPr id="0" name=""/>
        <dsp:cNvSpPr/>
      </dsp:nvSpPr>
      <dsp:spPr>
        <a:xfrm>
          <a:off x="8144290" y="516930"/>
          <a:ext cx="729216" cy="7292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5</a:t>
          </a:r>
        </a:p>
      </dsp:txBody>
      <dsp:txXfrm>
        <a:off x="8144290" y="516930"/>
        <a:ext cx="729216" cy="729216"/>
      </dsp:txXfrm>
    </dsp:sp>
    <dsp:sp modelId="{F57AF353-CCB4-4030-9EEE-1DC7B4B0CC7D}">
      <dsp:nvSpPr>
        <dsp:cNvPr id="0" name=""/>
        <dsp:cNvSpPr/>
      </dsp:nvSpPr>
      <dsp:spPr>
        <a:xfrm>
          <a:off x="7640784" y="2704507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C74181-45EE-426E-822B-2D891CB84A6C}">
      <dsp:nvSpPr>
        <dsp:cNvPr id="0" name=""/>
        <dsp:cNvSpPr/>
      </dsp:nvSpPr>
      <dsp:spPr>
        <a:xfrm>
          <a:off x="9550636" y="273858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+mj-lt"/>
            </a:rPr>
            <a:t>Topic 6.</a:t>
          </a:r>
          <a:endParaRPr lang="en-US" sz="2000" kern="1200" dirty="0">
            <a:latin typeface="+mj-lt"/>
          </a:endParaRPr>
        </a:p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+mn-lt"/>
            </a:rPr>
            <a:t>Skills needed</a:t>
          </a:r>
        </a:p>
      </dsp:txBody>
      <dsp:txXfrm>
        <a:off x="9550636" y="1197532"/>
        <a:ext cx="1736228" cy="1458432"/>
      </dsp:txXfrm>
    </dsp:sp>
    <dsp:sp modelId="{2429AB5C-DB21-4532-B1AE-090FE1FBA97A}">
      <dsp:nvSpPr>
        <dsp:cNvPr id="0" name=""/>
        <dsp:cNvSpPr/>
      </dsp:nvSpPr>
      <dsp:spPr>
        <a:xfrm>
          <a:off x="10054142" y="516930"/>
          <a:ext cx="729216" cy="7292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800" kern="1200"/>
            <a:t>6</a:t>
          </a:r>
        </a:p>
      </dsp:txBody>
      <dsp:txXfrm>
        <a:off x="10054142" y="516930"/>
        <a:ext cx="729216" cy="729216"/>
      </dsp:txXfrm>
    </dsp:sp>
    <dsp:sp modelId="{D774842E-6E8B-46F5-8107-EA29B28470E9}">
      <dsp:nvSpPr>
        <dsp:cNvPr id="0" name=""/>
        <dsp:cNvSpPr/>
      </dsp:nvSpPr>
      <dsp:spPr>
        <a:xfrm>
          <a:off x="9550636" y="2704507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#1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{151EFB99-1B56-4C3B-A920-C9F63568B3B5}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{86ABC99C-FE52-4C54-9A6D-3953E335B0E7}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{1BCC6BCE-EC6C-445D-BA79-A177C90174D5}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26D37A0-F398-4276-AAF6-E62AA90BC9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96B402-FD6E-4995-8160-C6DD76DAAC5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A37F7A-782D-430C-B7DE-046B665BEF14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BA7967-B488-405D-84A2-64F6D9128F3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65115A-3EB4-4B47-8F4B-4F42519BF90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0885D5-D443-4228-8B2C-B9DF9A30D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8913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svg>
</file>

<file path=ppt/media/image2.jpeg>
</file>

<file path=ppt/media/image3.jpeg>
</file>

<file path=ppt/media/image4.jpeg>
</file>

<file path=ppt/media/image5.jpeg>
</file>

<file path=ppt/media/image6.png>
</file>

<file path=ppt/media/image7.sv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1CCEED-E5F4-4698-B012-83262916D7BD}" type="datetimeFigureOut">
              <a:rPr lang="en-US" noProof="0" smtClean="0"/>
              <a:t>3/31/2021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D2F9AB-3C90-481E-8C34-4F549BF455D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91717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5" y="5830888"/>
            <a:ext cx="11520488" cy="5508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40525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anchor="ctr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480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5676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anchor="ctr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4362450"/>
            <a:ext cx="3111954" cy="249554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4857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7359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875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888029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anchor="ctr"/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09890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anchor="ctr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577459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295036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792554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07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tar, outdoor object, night sky&#10;&#10;Description automatically generated">
            <a:extLst>
              <a:ext uri="{FF2B5EF4-FFF2-40B4-BE49-F238E27FC236}">
                <a16:creationId xmlns:a16="http://schemas.microsoft.com/office/drawing/2014/main" id="{51D89317-1BD9-4F9F-B547-7A000BCA1B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42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0"/>
            <a:ext cx="11991975" cy="6858000"/>
          </a:xfrm>
          <a:prstGeom prst="rect">
            <a:avLst/>
          </a:prstGeom>
          <a:solidFill>
            <a:schemeClr val="tx1">
              <a:lumMod val="5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4428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821831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07160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5560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9484396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6352613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235374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809933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4761227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420245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5115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6610" y="4079083"/>
            <a:ext cx="5318781" cy="97631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5221868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636591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03578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5113331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437350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31122348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4912850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2841785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46592278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43123615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Picture Placeholder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9813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6" name="Picture Placeholder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4524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59235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622581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46901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33588" y="561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1034" y="2847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7" name="Picture Placeholder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33588" y="5133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9" name="Text Placeholder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2238499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Picture Placeholder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6711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08135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Picture Placeholder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4955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508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083598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7571" y="1437538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Picture Placeholder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27571" y="27156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227571" y="4043892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227571" y="53682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7756543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5473" y="1713955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5" name="Text Placeholder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51" name="Picture Placeholder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5473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2" name="Picture Placeholder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15151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3" name="Picture Placeholder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415151" y="1713954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7103087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46870256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70114346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4900613" y="1233488"/>
            <a:ext cx="699135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8072931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7458074" y="1233488"/>
            <a:ext cx="4419187" cy="496728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327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7172148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115204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59780753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7450621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40675" y="1233488"/>
            <a:ext cx="39512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48793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24959849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81415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379473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986870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0622" y="1362696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9" name="Chart Placeholder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00682" y="3781218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208643" y="1367561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1" name="Chart Placeholder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198703" y="3786083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3813430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anchor="ctr">
            <a:normAutofit/>
          </a:bodyPr>
          <a:lstStyle>
            <a:lvl1pPr algn="ctr">
              <a:defRPr sz="11500">
                <a:solidFill>
                  <a:schemeClr val="tx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1633077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91948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240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1DC201-9164-47DF-995A-32753940C75F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434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61283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/>
              <a:t>Add Image Here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/>
              <a:t>Add Image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15079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51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image" Target="../media/image1.jpe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star, outdoor object, night sky&#10;&#10;Description automatically generated">
            <a:extLst>
              <a:ext uri="{FF2B5EF4-FFF2-40B4-BE49-F238E27FC236}">
                <a16:creationId xmlns:a16="http://schemas.microsoft.com/office/drawing/2014/main" id="{A112180D-B9B7-4D8C-9189-BBB52F88D7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6"/>
          <a:srcRect t="142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267819C-51EA-4D0D-92FA-D1A71CF1EBEB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1">
              <a:lumMod val="5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03DC2DEF-D2FE-4B45-ABA4-9F153FD1C98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804" r:id="rId16"/>
    <p:sldLayoutId id="2147483805" r:id="rId17"/>
    <p:sldLayoutId id="2147483841" r:id="rId18"/>
    <p:sldLayoutId id="2147483806" r:id="rId19"/>
    <p:sldLayoutId id="2147483807" r:id="rId20"/>
    <p:sldLayoutId id="2147483808" r:id="rId21"/>
    <p:sldLayoutId id="2147483809" r:id="rId22"/>
    <p:sldLayoutId id="2147483810" r:id="rId23"/>
    <p:sldLayoutId id="2147483811" r:id="rId24"/>
    <p:sldLayoutId id="2147483812" r:id="rId25"/>
    <p:sldLayoutId id="2147483813" r:id="rId26"/>
    <p:sldLayoutId id="2147483814" r:id="rId27"/>
    <p:sldLayoutId id="2147483815" r:id="rId28"/>
    <p:sldLayoutId id="2147483816" r:id="rId29"/>
    <p:sldLayoutId id="2147483817" r:id="rId30"/>
    <p:sldLayoutId id="2147483818" r:id="rId31"/>
    <p:sldLayoutId id="2147483819" r:id="rId32"/>
    <p:sldLayoutId id="2147483820" r:id="rId33"/>
    <p:sldLayoutId id="2147483821" r:id="rId34"/>
    <p:sldLayoutId id="2147483822" r:id="rId35"/>
    <p:sldLayoutId id="2147483823" r:id="rId36"/>
    <p:sldLayoutId id="2147483824" r:id="rId37"/>
    <p:sldLayoutId id="2147483825" r:id="rId38"/>
    <p:sldLayoutId id="2147483826" r:id="rId39"/>
    <p:sldLayoutId id="2147483827" r:id="rId40"/>
    <p:sldLayoutId id="2147483828" r:id="rId41"/>
    <p:sldLayoutId id="2147483829" r:id="rId42"/>
    <p:sldLayoutId id="2147483830" r:id="rId43"/>
    <p:sldLayoutId id="2147483831" r:id="rId44"/>
    <p:sldLayoutId id="2147483832" r:id="rId45"/>
    <p:sldLayoutId id="2147483833" r:id="rId46"/>
    <p:sldLayoutId id="2147483842" r:id="rId47"/>
    <p:sldLayoutId id="2147483834" r:id="rId48"/>
    <p:sldLayoutId id="2147483835" r:id="rId49"/>
    <p:sldLayoutId id="2147483836" r:id="rId50"/>
    <p:sldLayoutId id="2147483837" r:id="rId51"/>
    <p:sldLayoutId id="2147483838" r:id="rId52"/>
    <p:sldLayoutId id="2147483839" r:id="rId53"/>
    <p:sldLayoutId id="2147483840" r:id="rId5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>
          <p15:clr>
            <a:srgbClr val="F26B43"/>
          </p15:clr>
        </p15:guide>
        <p15:guide id="2" pos="234">
          <p15:clr>
            <a:srgbClr val="F26B43"/>
          </p15:clr>
        </p15:guide>
        <p15:guide id="3" orient="horz" pos="4133">
          <p15:clr>
            <a:srgbClr val="F26B43"/>
          </p15:clr>
        </p15:guide>
        <p15:guide id="4" pos="7491">
          <p15:clr>
            <a:srgbClr val="F26B43"/>
          </p15:clr>
        </p15:guide>
        <p15:guide id="5" orient="horz" pos="640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4020">
          <p15:clr>
            <a:srgbClr val="F26B43"/>
          </p15:clr>
        </p15:guide>
        <p15:guide id="8" orient="horz" pos="390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en/view-image.php?image=176107&amp;picture=fast-sport-car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ikivisually.com/wiki/TAM_Transportes_A%C3%A9reos_Regionais_Flight_402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creativecommons.org/licenses/by-sa/3.0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71C9CD-CAE8-4AC8-936D-333769D47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67171" y="494248"/>
            <a:ext cx="4986338" cy="3785652"/>
          </a:xfrm>
        </p:spPr>
        <p:txBody>
          <a:bodyPr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4800" dirty="0">
                <a:latin typeface="Century Gothic" panose="020B0502020202020204" pitchFamily="34" charset="0"/>
              </a:rPr>
              <a:t>INTRODUCTION TO PERFORMANCE &amp; RESILIENCE TESTING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6D24F99-E026-485A-96CD-AEC981372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5383823"/>
            <a:ext cx="4986338" cy="461665"/>
          </a:xfrm>
        </p:spPr>
        <p:txBody>
          <a:bodyPr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entury Gothic" panose="020B0502020202020204" pitchFamily="34" charset="0"/>
              </a:rPr>
              <a:t>MODULE 3 - LECTURE 1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66054C6C-EDF5-44F2-8C77-455742715D3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8418" r="16590"/>
          <a:stretch/>
        </p:blipFill>
        <p:spPr>
          <a:xfrm>
            <a:off x="571500" y="0"/>
            <a:ext cx="6034088" cy="6857999"/>
          </a:xfrm>
        </p:spPr>
      </p:pic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DC9D48B-86D8-4377-B440-45F7DCAB2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Classification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C79DB9-B596-454D-B700-968893360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10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BC1ABEE-FE3F-4809-97A5-B80DDC69A7D3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37082AF-4936-4910-BC1E-A89B25BB6D45}"/>
              </a:ext>
            </a:extLst>
          </p:cNvPr>
          <p:cNvSpPr/>
          <p:nvPr/>
        </p:nvSpPr>
        <p:spPr>
          <a:xfrm>
            <a:off x="3381829" y="2437031"/>
            <a:ext cx="2598057" cy="2598057"/>
          </a:xfrm>
          <a:prstGeom prst="ellipse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PH" sz="2400" b="1" dirty="0"/>
              <a:t>PERFORMANCE</a:t>
            </a:r>
          </a:p>
          <a:p>
            <a:pPr algn="ctr"/>
            <a:r>
              <a:rPr lang="en-PH" sz="2400" b="1" dirty="0"/>
              <a:t>TESTING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007DEF4-1361-4C6D-9102-659E6E22702D}"/>
              </a:ext>
            </a:extLst>
          </p:cNvPr>
          <p:cNvSpPr/>
          <p:nvPr/>
        </p:nvSpPr>
        <p:spPr>
          <a:xfrm>
            <a:off x="3230880" y="2330994"/>
            <a:ext cx="464457" cy="464457"/>
          </a:xfrm>
          <a:prstGeom prst="ellipse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4A482A6-B539-41D9-AC5E-BD5826FE4D8F}"/>
              </a:ext>
            </a:extLst>
          </p:cNvPr>
          <p:cNvSpPr/>
          <p:nvPr/>
        </p:nvSpPr>
        <p:spPr>
          <a:xfrm>
            <a:off x="2837180" y="3542003"/>
            <a:ext cx="464457" cy="464457"/>
          </a:xfrm>
          <a:prstGeom prst="ellipse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327C518-E786-4661-93D5-F0D2CE07488C}"/>
              </a:ext>
            </a:extLst>
          </p:cNvPr>
          <p:cNvSpPr/>
          <p:nvPr/>
        </p:nvSpPr>
        <p:spPr>
          <a:xfrm>
            <a:off x="3230880" y="4639854"/>
            <a:ext cx="464457" cy="464457"/>
          </a:xfrm>
          <a:prstGeom prst="ellipse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7CC352-20ED-4E62-B99D-55FCB51C35EA}"/>
              </a:ext>
            </a:extLst>
          </p:cNvPr>
          <p:cNvSpPr txBox="1"/>
          <p:nvPr/>
        </p:nvSpPr>
        <p:spPr>
          <a:xfrm>
            <a:off x="518318" y="2292901"/>
            <a:ext cx="265030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/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Focused benchmarks</a:t>
            </a:r>
            <a:endParaRPr lang="ru-RU" sz="2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A946D8-AE9F-4D61-A7D5-D9D1535BD232}"/>
              </a:ext>
            </a:extLst>
          </p:cNvPr>
          <p:cNvSpPr txBox="1"/>
          <p:nvPr/>
        </p:nvSpPr>
        <p:spPr>
          <a:xfrm>
            <a:off x="99218" y="3512101"/>
            <a:ext cx="265030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/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Comprehensive benchmarks</a:t>
            </a:r>
            <a:endParaRPr lang="ru-RU" sz="2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EAF020-2C26-49D9-8EF5-AD38602C9811}"/>
              </a:ext>
            </a:extLst>
          </p:cNvPr>
          <p:cNvSpPr txBox="1"/>
          <p:nvPr/>
        </p:nvSpPr>
        <p:spPr>
          <a:xfrm>
            <a:off x="454818" y="4642401"/>
            <a:ext cx="26503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/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Scalability tests</a:t>
            </a:r>
            <a:endParaRPr lang="ru-RU" sz="2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11B9698-C158-43BE-A082-FBB923669728}"/>
              </a:ext>
            </a:extLst>
          </p:cNvPr>
          <p:cNvSpPr/>
          <p:nvPr/>
        </p:nvSpPr>
        <p:spPr>
          <a:xfrm>
            <a:off x="6264729" y="2437031"/>
            <a:ext cx="2598057" cy="2598057"/>
          </a:xfrm>
          <a:prstGeom prst="ellipse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PH" sz="2400" b="1"/>
              <a:t>RESILIENCE</a:t>
            </a:r>
          </a:p>
          <a:p>
            <a:pPr algn="ctr"/>
            <a:r>
              <a:rPr lang="en-PH" sz="2400" b="1"/>
              <a:t>TESTING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F7F2556-FB7D-493C-9B3F-0EAC2D1F9307}"/>
              </a:ext>
            </a:extLst>
          </p:cNvPr>
          <p:cNvSpPr/>
          <p:nvPr/>
        </p:nvSpPr>
        <p:spPr>
          <a:xfrm>
            <a:off x="8939674" y="3429000"/>
            <a:ext cx="464457" cy="464457"/>
          </a:xfrm>
          <a:prstGeom prst="ellipse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EFBFE5A-94C2-443C-A098-2BE261DECDA9}"/>
              </a:ext>
            </a:extLst>
          </p:cNvPr>
          <p:cNvSpPr/>
          <p:nvPr/>
        </p:nvSpPr>
        <p:spPr>
          <a:xfrm>
            <a:off x="8630557" y="4570631"/>
            <a:ext cx="464457" cy="464457"/>
          </a:xfrm>
          <a:prstGeom prst="ellipse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9FEBB9C-6AF3-4BD3-BFC1-CC0C315A4069}"/>
              </a:ext>
            </a:extLst>
          </p:cNvPr>
          <p:cNvSpPr txBox="1"/>
          <p:nvPr/>
        </p:nvSpPr>
        <p:spPr>
          <a:xfrm>
            <a:off x="9738238" y="3414822"/>
            <a:ext cx="26503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Failover</a:t>
            </a:r>
            <a:endParaRPr lang="ru-RU" sz="2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C7AACCF-B19E-4EC8-ABE2-97C43DAC551C}"/>
              </a:ext>
            </a:extLst>
          </p:cNvPr>
          <p:cNvSpPr txBox="1"/>
          <p:nvPr/>
        </p:nvSpPr>
        <p:spPr>
          <a:xfrm>
            <a:off x="9404131" y="4573423"/>
            <a:ext cx="26503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Recovery</a:t>
            </a:r>
            <a:endParaRPr lang="ru-RU" sz="2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5FFD826-79EA-49DC-8834-0AD900988AFB}"/>
              </a:ext>
            </a:extLst>
          </p:cNvPr>
          <p:cNvSpPr/>
          <p:nvPr/>
        </p:nvSpPr>
        <p:spPr>
          <a:xfrm>
            <a:off x="4218968" y="5141125"/>
            <a:ext cx="464457" cy="464457"/>
          </a:xfrm>
          <a:prstGeom prst="ellipse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4FF7DEC-66F5-4A9A-9052-BBBF120C0463}"/>
              </a:ext>
            </a:extLst>
          </p:cNvPr>
          <p:cNvSpPr txBox="1"/>
          <p:nvPr/>
        </p:nvSpPr>
        <p:spPr>
          <a:xfrm>
            <a:off x="1568660" y="5351747"/>
            <a:ext cx="26503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/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Spike tests</a:t>
            </a:r>
            <a:endParaRPr lang="ru-RU" sz="2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6F7D252-2782-4745-AE4D-5A5F9935F31D}"/>
              </a:ext>
            </a:extLst>
          </p:cNvPr>
          <p:cNvSpPr/>
          <p:nvPr/>
        </p:nvSpPr>
        <p:spPr>
          <a:xfrm>
            <a:off x="8683172" y="2434238"/>
            <a:ext cx="464457" cy="464457"/>
          </a:xfrm>
          <a:prstGeom prst="ellipse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005D8E1-8BA6-4D8F-913A-1F8A0255666E}"/>
              </a:ext>
            </a:extLst>
          </p:cNvPr>
          <p:cNvSpPr/>
          <p:nvPr/>
        </p:nvSpPr>
        <p:spPr>
          <a:xfrm>
            <a:off x="7701643" y="5119518"/>
            <a:ext cx="464457" cy="464457"/>
          </a:xfrm>
          <a:prstGeom prst="ellipse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2B167F7-1CDF-4D16-881F-CA84DB1F7D52}"/>
              </a:ext>
            </a:extLst>
          </p:cNvPr>
          <p:cNvSpPr/>
          <p:nvPr/>
        </p:nvSpPr>
        <p:spPr>
          <a:xfrm>
            <a:off x="7563757" y="1888144"/>
            <a:ext cx="464457" cy="464457"/>
          </a:xfrm>
          <a:prstGeom prst="ellipse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EC2BD58-C1C6-496B-BB42-9398B3B56704}"/>
              </a:ext>
            </a:extLst>
          </p:cNvPr>
          <p:cNvSpPr txBox="1"/>
          <p:nvPr/>
        </p:nvSpPr>
        <p:spPr>
          <a:xfrm>
            <a:off x="9494092" y="2434238"/>
            <a:ext cx="26503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Idle </a:t>
            </a:r>
            <a:endParaRPr lang="ru-RU" sz="2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97825D-9A0E-4059-A77D-B68F847E08BE}"/>
              </a:ext>
            </a:extLst>
          </p:cNvPr>
          <p:cNvSpPr txBox="1"/>
          <p:nvPr/>
        </p:nvSpPr>
        <p:spPr>
          <a:xfrm>
            <a:off x="8413084" y="1867932"/>
            <a:ext cx="26503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Endurance </a:t>
            </a:r>
            <a:endParaRPr lang="ru-RU" sz="2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3CE7E13-A63E-49F8-8C5A-D5E1F58A86A8}"/>
              </a:ext>
            </a:extLst>
          </p:cNvPr>
          <p:cNvSpPr txBox="1"/>
          <p:nvPr/>
        </p:nvSpPr>
        <p:spPr>
          <a:xfrm>
            <a:off x="8753649" y="5143917"/>
            <a:ext cx="26503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Stress</a:t>
            </a:r>
            <a:endParaRPr lang="ru-RU" sz="2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9338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9C0743-BDDD-4FCB-A340-578CF3D65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067577"/>
            <a:ext cx="5272764" cy="1078724"/>
          </a:xfrm>
        </p:spPr>
        <p:txBody>
          <a:bodyPr/>
          <a:lstStyle/>
          <a:p>
            <a:r>
              <a:rPr lang="en-PH" sz="3600" dirty="0"/>
              <a:t>Performance tests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38CE03-925D-4053-8EC5-FB6B6476E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3CDE5-C1D8-4EDD-870F-A498BAFA520F}" type="slidenum">
              <a:rPr lang="en-US" noProof="0" smtClean="0"/>
              <a:t>11</a:t>
            </a:fld>
            <a:endParaRPr lang="en-US" noProof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C88BF792-7E87-4073-8503-EAF3B9EDAC7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5598" r="15598"/>
          <a:stretch/>
        </p:blipFill>
        <p:spPr>
          <a:xfrm>
            <a:off x="2278201" y="1067577"/>
            <a:ext cx="2768233" cy="2682240"/>
          </a:xfrm>
        </p:spPr>
      </p:pic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D947359-4F49-4427-B2D4-4175D1E4F223}"/>
              </a:ext>
            </a:extLst>
          </p:cNvPr>
          <p:cNvSpPr txBox="1">
            <a:spLocks/>
          </p:cNvSpPr>
          <p:nvPr/>
        </p:nvSpPr>
        <p:spPr>
          <a:xfrm>
            <a:off x="6616701" y="2297021"/>
            <a:ext cx="5194300" cy="4511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0990" indent="-380990"/>
            <a:r>
              <a:rPr lang="en-US" dirty="0"/>
              <a:t>What is performance testing?</a:t>
            </a:r>
          </a:p>
          <a:p>
            <a:pPr marL="380990" indent="-380990"/>
            <a:r>
              <a:rPr lang="en-US" dirty="0"/>
              <a:t>Performance testing categories</a:t>
            </a:r>
          </a:p>
          <a:p>
            <a:pPr marL="838190" lvl="1" indent="-380990"/>
            <a:r>
              <a:rPr lang="en-US" dirty="0"/>
              <a:t>Benchmarks</a:t>
            </a:r>
          </a:p>
          <a:p>
            <a:pPr marL="1295390" lvl="2" indent="-380990"/>
            <a:r>
              <a:rPr lang="en-US" dirty="0"/>
              <a:t>Focused benchmarks</a:t>
            </a:r>
          </a:p>
          <a:p>
            <a:pPr marL="1295390" lvl="2" indent="-380990"/>
            <a:r>
              <a:rPr lang="en-US" dirty="0"/>
              <a:t>Comprehensive benchmarks</a:t>
            </a:r>
          </a:p>
          <a:p>
            <a:pPr marL="838190" lvl="1" indent="-380990"/>
            <a:r>
              <a:rPr lang="en-US" dirty="0"/>
              <a:t>Scalability tests</a:t>
            </a:r>
          </a:p>
          <a:p>
            <a:pPr marL="1295390" lvl="2" indent="-380990"/>
            <a:r>
              <a:rPr lang="en-US" dirty="0"/>
              <a:t>Vertical scalability</a:t>
            </a:r>
          </a:p>
          <a:p>
            <a:pPr marL="1295390" lvl="2" indent="-380990"/>
            <a:r>
              <a:rPr lang="en-US" dirty="0"/>
              <a:t>Horizontal scalability (adding servers/nodes)</a:t>
            </a:r>
          </a:p>
          <a:p>
            <a:pPr marL="838190" lvl="1" indent="-380990"/>
            <a:r>
              <a:rPr lang="en-US" dirty="0"/>
              <a:t>Spike tests</a:t>
            </a:r>
          </a:p>
        </p:txBody>
      </p:sp>
    </p:spTree>
    <p:extLst>
      <p:ext uri="{BB962C8B-B14F-4D97-AF65-F5344CB8AC3E}">
        <p14:creationId xmlns:p14="http://schemas.microsoft.com/office/powerpoint/2010/main" val="2057881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9C0743-BDDD-4FCB-A340-578CF3D65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067577"/>
            <a:ext cx="5272764" cy="1078724"/>
          </a:xfrm>
        </p:spPr>
        <p:txBody>
          <a:bodyPr/>
          <a:lstStyle/>
          <a:p>
            <a:r>
              <a:rPr lang="en-PH" sz="3600" dirty="0"/>
              <a:t>Resilience testing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38CE03-925D-4053-8EC5-FB6B6476E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3CDE5-C1D8-4EDD-870F-A498BAFA520F}" type="slidenum">
              <a:rPr lang="en-US" noProof="0" smtClean="0"/>
              <a:t>12</a:t>
            </a:fld>
            <a:endParaRPr lang="en-US" noProof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C88BF792-7E87-4073-8503-EAF3B9EDAC7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6575" r="16575"/>
          <a:stretch/>
        </p:blipFill>
        <p:spPr>
          <a:xfrm>
            <a:off x="2233654" y="1067577"/>
            <a:ext cx="2801684" cy="2714625"/>
          </a:xfrm>
        </p:spPr>
      </p:pic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D947359-4F49-4427-B2D4-4175D1E4F223}"/>
              </a:ext>
            </a:extLst>
          </p:cNvPr>
          <p:cNvSpPr txBox="1">
            <a:spLocks/>
          </p:cNvSpPr>
          <p:nvPr/>
        </p:nvSpPr>
        <p:spPr>
          <a:xfrm>
            <a:off x="6616701" y="2297021"/>
            <a:ext cx="5194300" cy="4511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0990" indent="-380990"/>
            <a:r>
              <a:rPr lang="en-US" dirty="0"/>
              <a:t>What is resilience testing?</a:t>
            </a:r>
          </a:p>
          <a:p>
            <a:pPr marL="380990" indent="-380990"/>
            <a:r>
              <a:rPr lang="en-US" dirty="0"/>
              <a:t>Resilience testing categories</a:t>
            </a:r>
          </a:p>
          <a:p>
            <a:pPr marL="838190" lvl="1" indent="-380990"/>
            <a:r>
              <a:rPr lang="en-US" dirty="0"/>
              <a:t>Endurance test</a:t>
            </a:r>
          </a:p>
          <a:p>
            <a:pPr marL="838190" lvl="1" indent="-380990"/>
            <a:r>
              <a:rPr lang="en-US" dirty="0"/>
              <a:t>Idle test</a:t>
            </a:r>
          </a:p>
          <a:p>
            <a:pPr marL="838190" lvl="1" indent="-380990"/>
            <a:r>
              <a:rPr lang="en-US" dirty="0"/>
              <a:t>Stress test</a:t>
            </a:r>
          </a:p>
          <a:p>
            <a:pPr marL="838190" lvl="1" indent="-380990"/>
            <a:r>
              <a:rPr lang="en-US" dirty="0"/>
              <a:t>Failover test</a:t>
            </a:r>
          </a:p>
          <a:p>
            <a:pPr marL="838190" lvl="1" indent="-380990"/>
            <a:r>
              <a:rPr lang="en-US" dirty="0"/>
              <a:t>Recovery test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C722DB-682D-4900-9EC1-76798948FA07}"/>
              </a:ext>
            </a:extLst>
          </p:cNvPr>
          <p:cNvSpPr txBox="1"/>
          <p:nvPr/>
        </p:nvSpPr>
        <p:spPr>
          <a:xfrm>
            <a:off x="1117601" y="5994400"/>
            <a:ext cx="49038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" dirty="0">
                <a:hlinkClick r:id="rId3" tooltip="http://wikivisually.com/wiki/TAM_Transportes_A%C3%A9reos_Regionais_Flight_402"/>
              </a:rPr>
              <a:t>This Photo</a:t>
            </a:r>
            <a:r>
              <a:rPr lang="en-IN" sz="800" dirty="0"/>
              <a:t> by Unknown Author is licensed under </a:t>
            </a:r>
            <a:r>
              <a:rPr lang="en-IN" sz="800" dirty="0">
                <a:hlinkClick r:id="rId4" tooltip="https://creativecommons.org/licenses/by-sa/3.0/"/>
              </a:rPr>
              <a:t>CC BY-SA</a:t>
            </a:r>
            <a:endParaRPr lang="en-IN" sz="800" dirty="0"/>
          </a:p>
        </p:txBody>
      </p:sp>
    </p:spTree>
    <p:extLst>
      <p:ext uri="{BB962C8B-B14F-4D97-AF65-F5344CB8AC3E}">
        <p14:creationId xmlns:p14="http://schemas.microsoft.com/office/powerpoint/2010/main" val="10166791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13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718035"/>
            <a:ext cx="3476625" cy="1421928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REAL WORLD EXAMPLE OF FAILURES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12015046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9E7AB48-9506-418F-9669-4D61399B1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SOME EXAMPLE OF REAL WORLD FAILURES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C907E-AA71-4D00-9E31-668D02DA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14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1D4D6F-5F3C-4891-B648-E14B9289F4C8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2439AA9F-4BA2-442A-B610-2C3E82C32C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19"/>
          <a:stretch/>
        </p:blipFill>
        <p:spPr>
          <a:xfrm>
            <a:off x="0" y="1223129"/>
            <a:ext cx="6286500" cy="5050671"/>
          </a:xfrm>
          <a:prstGeom prst="rect">
            <a:avLst/>
          </a:prstGeom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DC86154-5145-4E68-ADCB-51AA01313957}"/>
              </a:ext>
            </a:extLst>
          </p:cNvPr>
          <p:cNvSpPr txBox="1">
            <a:spLocks/>
          </p:cNvSpPr>
          <p:nvPr/>
        </p:nvSpPr>
        <p:spPr>
          <a:xfrm>
            <a:off x="6644321" y="1857637"/>
            <a:ext cx="5247641" cy="3416320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From my experience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Bottleneck with authentication systems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Race condition with file system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Crashing of the application after endurance test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Failing queries after Java upgrade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What about the outages you have noticed and their impact?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599685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15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496436"/>
            <a:ext cx="3476625" cy="1865126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SKILLS NEEDED FROM A PERFORMANCE TEST ENGINEER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37498049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27CC2-7E6B-4A59-896D-6E9118111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16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6388736-7599-48E2-B049-0469772FF171}"/>
              </a:ext>
            </a:extLst>
          </p:cNvPr>
          <p:cNvSpPr/>
          <p:nvPr/>
        </p:nvSpPr>
        <p:spPr>
          <a:xfrm>
            <a:off x="0" y="1088523"/>
            <a:ext cx="300037" cy="8772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C86BC577-3545-4F84-888E-0AA542BAC6ED}"/>
              </a:ext>
            </a:extLst>
          </p:cNvPr>
          <p:cNvSpPr txBox="1">
            <a:spLocks/>
          </p:cNvSpPr>
          <p:nvPr/>
        </p:nvSpPr>
        <p:spPr>
          <a:xfrm>
            <a:off x="300037" y="1527126"/>
            <a:ext cx="5448754" cy="590931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PH" dirty="0"/>
              <a:t>NEEDED SKILLS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0BBFD70-AF25-404F-B949-ECA1E146DBEF}"/>
              </a:ext>
            </a:extLst>
          </p:cNvPr>
          <p:cNvSpPr txBox="1">
            <a:spLocks/>
          </p:cNvSpPr>
          <p:nvPr/>
        </p:nvSpPr>
        <p:spPr>
          <a:xfrm>
            <a:off x="300037" y="2253119"/>
            <a:ext cx="6000297" cy="391389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Performance testing involves everything from requirement analysis, supporting system design, finding and sometimes fixing deep technical issues to generating value by effectively communicating what needs to be done.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It is a job best suited for someone ready to tackle a diverse set of tasks but having an overall clear vision. </a:t>
            </a:r>
          </a:p>
        </p:txBody>
      </p:sp>
    </p:spTree>
    <p:extLst>
      <p:ext uri="{BB962C8B-B14F-4D97-AF65-F5344CB8AC3E}">
        <p14:creationId xmlns:p14="http://schemas.microsoft.com/office/powerpoint/2010/main" val="807694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E7F085-4BF6-461E-AC35-C415663F0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WHAT SKILLS COULD HELP YOU HERE?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A1D56E3-6106-4676-818F-BCBE321A8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17</a:t>
            </a:fld>
            <a:endParaRPr lang="en-US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6ECE2B-C7A1-4F75-90D0-36B348BDB798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6D475-C703-4571-93F8-FA91CF008EEC}"/>
              </a:ext>
            </a:extLst>
          </p:cNvPr>
          <p:cNvSpPr/>
          <p:nvPr/>
        </p:nvSpPr>
        <p:spPr>
          <a:xfrm>
            <a:off x="520213" y="1177047"/>
            <a:ext cx="11289166" cy="533675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82E2EA9-FEC2-4C90-8C35-4BC5BD5AC364}"/>
              </a:ext>
            </a:extLst>
          </p:cNvPr>
          <p:cNvSpPr txBox="1"/>
          <p:nvPr/>
        </p:nvSpPr>
        <p:spPr>
          <a:xfrm>
            <a:off x="1867819" y="1885004"/>
            <a:ext cx="3924300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1600" b="0" i="0" baseline="0" dirty="0"/>
              <a:t>Sof</a:t>
            </a:r>
            <a:r>
              <a:rPr lang="en-US" sz="1600" dirty="0"/>
              <a:t>t skills</a:t>
            </a:r>
          </a:p>
          <a:p>
            <a:pPr marL="800100" lvl="1" indent="-342900">
              <a:buAutoNum type="arabicPeriod"/>
            </a:pPr>
            <a:r>
              <a:rPr lang="en-US" sz="1600" dirty="0"/>
              <a:t>Organized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Good communication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Patience</a:t>
            </a:r>
          </a:p>
          <a:p>
            <a:pPr marL="800100" lvl="1" indent="-342900">
              <a:buAutoNum type="arabicPeriod"/>
            </a:pP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7E3703-0E03-4AFC-9311-76527865DCE6}"/>
              </a:ext>
            </a:extLst>
          </p:cNvPr>
          <p:cNvSpPr txBox="1"/>
          <p:nvPr/>
        </p:nvSpPr>
        <p:spPr>
          <a:xfrm>
            <a:off x="1867819" y="3230848"/>
            <a:ext cx="56475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1600" b="0" i="0" baseline="0" dirty="0"/>
              <a:t>Technical skills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General IT experience/knowledge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Knowledge of system architecture/designs</a:t>
            </a:r>
            <a:r>
              <a:rPr lang="en-US" dirty="0"/>
              <a:t>	</a:t>
            </a:r>
            <a:endParaRPr lang="en-US" b="0" i="0" baseline="0" dirty="0"/>
          </a:p>
          <a:p>
            <a:pPr marL="800100" lvl="1" indent="-342900">
              <a:buFont typeface="+mj-lt"/>
              <a:buAutoNum type="arabicPeriod"/>
            </a:pPr>
            <a:endParaRPr lang="en-US" b="0" i="0" baseline="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697909-EC18-43D8-8B25-23D0116C3423}"/>
              </a:ext>
            </a:extLst>
          </p:cNvPr>
          <p:cNvSpPr txBox="1"/>
          <p:nvPr/>
        </p:nvSpPr>
        <p:spPr>
          <a:xfrm>
            <a:off x="1867819" y="4585065"/>
            <a:ext cx="508978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1600" dirty="0"/>
              <a:t>Interest in the field!</a:t>
            </a:r>
          </a:p>
          <a:p>
            <a:pPr lvl="0"/>
            <a:r>
              <a:rPr lang="en-US" sz="1600" b="0" i="0" baseline="0" dirty="0"/>
              <a:t>Focus on the result, outside of “The fancy tools”</a:t>
            </a:r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794F9B8F-1957-46F2-BE7C-7F3BA33193A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2554" y="2070310"/>
            <a:ext cx="412796" cy="412796"/>
          </a:xfrm>
        </p:spPr>
      </p:pic>
      <p:pic>
        <p:nvPicPr>
          <p:cNvPr id="20" name="Content Placeholder 18">
            <a:extLst>
              <a:ext uri="{FF2B5EF4-FFF2-40B4-BE49-F238E27FC236}">
                <a16:creationId xmlns:a16="http://schemas.microsoft.com/office/drawing/2014/main" id="{2EA76FD1-1277-4078-9802-5F24E429F6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6219" y="4713587"/>
            <a:ext cx="412796" cy="412796"/>
          </a:xfrm>
          <a:prstGeom prst="rect">
            <a:avLst/>
          </a:prstGeom>
        </p:spPr>
      </p:pic>
      <p:pic>
        <p:nvPicPr>
          <p:cNvPr id="21" name="Content Placeholder 18">
            <a:extLst>
              <a:ext uri="{FF2B5EF4-FFF2-40B4-BE49-F238E27FC236}">
                <a16:creationId xmlns:a16="http://schemas.microsoft.com/office/drawing/2014/main" id="{D379F51C-75C7-4E7C-A454-3FCF7E93D1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1789" y="3457731"/>
            <a:ext cx="412796" cy="41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502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18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385637"/>
            <a:ext cx="3476625" cy="2086725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/>
              <a:t>THANK YOU!</a:t>
            </a:r>
            <a:endParaRPr lang="en-PH" sz="7200" dirty="0"/>
          </a:p>
        </p:txBody>
      </p:sp>
    </p:spTree>
    <p:extLst>
      <p:ext uri="{BB962C8B-B14F-4D97-AF65-F5344CB8AC3E}">
        <p14:creationId xmlns:p14="http://schemas.microsoft.com/office/powerpoint/2010/main" val="2193277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CEBD9B6-1730-4BF1-97D4-FCDD139A1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44297"/>
            <a:ext cx="11520487" cy="590931"/>
          </a:xfrm>
        </p:spPr>
        <p:txBody>
          <a:bodyPr>
            <a:spAutoFit/>
          </a:bodyPr>
          <a:lstStyle/>
          <a:p>
            <a:r>
              <a:rPr lang="en-PH"/>
              <a:t>COURSE OUTLINE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0A35EC-235A-4E52-9737-BDB9E9B61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/>
          </a:p>
        </p:txBody>
      </p:sp>
      <p:graphicFrame>
        <p:nvGraphicFramePr>
          <p:cNvPr id="8" name="Content Placeholder 2" descr="SmartArt object">
            <a:extLst>
              <a:ext uri="{FF2B5EF4-FFF2-40B4-BE49-F238E27FC236}">
                <a16:creationId xmlns:a16="http://schemas.microsoft.com/office/drawing/2014/main" id="{52424562-B321-4100-BFF5-F6E8167481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98269912"/>
              </p:ext>
            </p:extLst>
          </p:nvPr>
        </p:nvGraphicFramePr>
        <p:xfrm>
          <a:off x="488064" y="3194755"/>
          <a:ext cx="11288243" cy="29784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Picture 9" descr="A picture containing satellite, night sky&#10;&#10;Description automatically generated">
            <a:extLst>
              <a:ext uri="{FF2B5EF4-FFF2-40B4-BE49-F238E27FC236}">
                <a16:creationId xmlns:a16="http://schemas.microsoft.com/office/drawing/2014/main" id="{783674F2-D7D9-4DD6-83AE-6DB0307BBA5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6455" b="46878"/>
          <a:stretch/>
        </p:blipFill>
        <p:spPr>
          <a:xfrm>
            <a:off x="449943" y="1308704"/>
            <a:ext cx="11306628" cy="188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432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3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718035"/>
            <a:ext cx="3476625" cy="1421928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WHAT THIS TRAINING COVERS?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1744205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7B347FA-5064-456E-AF15-376F3E47A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HIGH LEVEL TOPICS</a:t>
            </a:r>
          </a:p>
        </p:txBody>
      </p:sp>
      <p:pic>
        <p:nvPicPr>
          <p:cNvPr id="18" name="Picture Placeholder 17" descr="A picture containing outdoor object, night sky&#10;&#10;Description automatically generated">
            <a:extLst>
              <a:ext uri="{FF2B5EF4-FFF2-40B4-BE49-F238E27FC236}">
                <a16:creationId xmlns:a16="http://schemas.microsoft.com/office/drawing/2014/main" id="{7C097C5B-3257-4841-A935-8EC0C63D8793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t="261" b="261"/>
          <a:stretch>
            <a:fillRect/>
          </a:stretch>
        </p:blipFill>
        <p:spPr/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4C6833-D345-4013-89B1-8F73EC217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4</a:t>
            </a:fld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616F66F-499D-4938-BAFC-A31642629CE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Why do we need such tests?</a:t>
            </a:r>
            <a:endParaRPr lang="en-US" sz="2000" cap="none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1D7001-091F-47C9-BB34-3DC720EE4E3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/>
            <a:r>
              <a:rPr lang="en-US" sz="2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Concepts of performance testing</a:t>
            </a:r>
            <a:endParaRPr lang="en-US" sz="2000" cap="none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F0D5E4A-0A51-4B9C-821C-29B844CAECB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lvl="0"/>
            <a:r>
              <a:rPr lang="en-US" sz="2000" cap="none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Designing and good practices of a performance testing solution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2AFEC20-F4B3-4501-B873-BDFB46253F4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pPr lvl="0"/>
            <a:r>
              <a:rPr lang="en-US" sz="2000" cap="none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 inputs and outputs from</a:t>
            </a:r>
            <a:r>
              <a:rPr lang="en-US" sz="2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this performance &amp; resilience testing initiatives</a:t>
            </a:r>
            <a:endParaRPr lang="en-US" sz="2000" cap="none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1213D65-E9F7-4772-A421-091EBD54D15B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E7910CA6-85A1-4869-BF4A-F7A6B81539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04460" y="1324894"/>
            <a:ext cx="1036320" cy="1036320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3360B99F-51A0-4669-8C89-C0892B8744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04460" y="2627914"/>
            <a:ext cx="1036320" cy="1036320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531D0E8A-4DFF-4357-8D26-BF2980D5F0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04460" y="3969034"/>
            <a:ext cx="1036320" cy="1036320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43C031EE-E128-4D34-9DF9-86924C1719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04460" y="5256814"/>
            <a:ext cx="1036320" cy="103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10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5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718035"/>
            <a:ext cx="3476625" cy="1421928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NEED FOR PERFORMANCE TESTING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2033422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9E7AB48-9506-418F-9669-4D61399B1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NEED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C907E-AA71-4D00-9E31-668D02DA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6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1D4D6F-5F3C-4891-B648-E14B9289F4C8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2439AA9F-4BA2-442A-B610-2C3E82C32C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19"/>
          <a:stretch/>
        </p:blipFill>
        <p:spPr>
          <a:xfrm>
            <a:off x="0" y="1223129"/>
            <a:ext cx="6286500" cy="5050671"/>
          </a:xfrm>
          <a:prstGeom prst="rect">
            <a:avLst/>
          </a:prstGeom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DC86154-5145-4E68-ADCB-51AA01313957}"/>
              </a:ext>
            </a:extLst>
          </p:cNvPr>
          <p:cNvSpPr txBox="1">
            <a:spLocks/>
          </p:cNvSpPr>
          <p:nvPr/>
        </p:nvSpPr>
        <p:spPr>
          <a:xfrm>
            <a:off x="6572884" y="1016000"/>
            <a:ext cx="5247641" cy="4308872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endParaRPr lang="en-US" sz="32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Users, data, endpoints etc. are growing exponentially. Better performance and higher resilience decides the winner more often than ever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Applications need to serve more users than ever, and they need to do it fast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Failures can cause irreparable dents in business’s image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High availability is not optional anymore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This makes performance testing a high demand skill and because the engineers exposed to this are few, it is a niche skill</a:t>
            </a:r>
          </a:p>
        </p:txBody>
      </p:sp>
    </p:spTree>
    <p:extLst>
      <p:ext uri="{BB962C8B-B14F-4D97-AF65-F5344CB8AC3E}">
        <p14:creationId xmlns:p14="http://schemas.microsoft.com/office/powerpoint/2010/main" val="1368832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7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3161233"/>
            <a:ext cx="3476625" cy="535531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TERMINOLOGY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1810523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9E7AB48-9506-418F-9669-4D61399B1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TERMINOLOGY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C907E-AA71-4D00-9E31-668D02DA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8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1D4D6F-5F3C-4891-B648-E14B9289F4C8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2439AA9F-4BA2-442A-B610-2C3E82C32C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19"/>
          <a:stretch/>
        </p:blipFill>
        <p:spPr>
          <a:xfrm>
            <a:off x="0" y="1223129"/>
            <a:ext cx="6286500" cy="5050671"/>
          </a:xfrm>
          <a:prstGeom prst="rect">
            <a:avLst/>
          </a:prstGeom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DC86154-5145-4E68-ADCB-51AA01313957}"/>
              </a:ext>
            </a:extLst>
          </p:cNvPr>
          <p:cNvSpPr txBox="1">
            <a:spLocks/>
          </p:cNvSpPr>
          <p:nvPr/>
        </p:nvSpPr>
        <p:spPr>
          <a:xfrm>
            <a:off x="6644321" y="1857637"/>
            <a:ext cx="5247641" cy="4555093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Throughput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Load model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Response times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High availability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Baseline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Latency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Metrics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Leak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Bottleneck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More terms as we discuss them</a:t>
            </a:r>
          </a:p>
        </p:txBody>
      </p:sp>
    </p:spTree>
    <p:extLst>
      <p:ext uri="{BB962C8B-B14F-4D97-AF65-F5344CB8AC3E}">
        <p14:creationId xmlns:p14="http://schemas.microsoft.com/office/powerpoint/2010/main" val="2424932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9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3161233"/>
            <a:ext cx="3476625" cy="535531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CLASSIFICATION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370996603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MSFT_Color_1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2C85AE"/>
      </a:accent1>
      <a:accent2>
        <a:srgbClr val="5E5CA2"/>
      </a:accent2>
      <a:accent3>
        <a:srgbClr val="5268A5"/>
      </a:accent3>
      <a:accent4>
        <a:srgbClr val="4276AA"/>
      </a:accent4>
      <a:accent5>
        <a:srgbClr val="1891AB"/>
      </a:accent5>
      <a:accent6>
        <a:srgbClr val="00A09D"/>
      </a:accent6>
      <a:hlink>
        <a:srgbClr val="2C85AE"/>
      </a:hlink>
      <a:folHlink>
        <a:srgbClr val="00A09D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>
            <a:lumMod val="20000"/>
            <a:lumOff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 Template_Classic_Bold_Block_01_MS_v5" id="{AA60D5CE-876A-47D1-9228-3D76491083AD}" vid="{07E49AEA-13A3-4305-88B7-82B9D72D098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a1629bdf-d6d0-4168-9215-403ec7f659f7" xsi:nil="true"/>
    <_dlc_ExpireDateSaved xmlns="http://schemas.microsoft.com/sharepoint/v3" xsi:nil="true"/>
    <_dlc_ExpireDate xmlns="http://schemas.microsoft.com/sharepoint/v3">2021-07-28T20:01:09+00:00</_dlc_ExpireDate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p:Policy xmlns:p="office.server.policy" id="" local="true">
  <p:Name>Document</p:Name>
  <p:Description>Delete the documents that's created 159 days ago</p:Description>
  <p:Statement/>
  <p:PolicyItems>
    <p:PolicyItem featureId="Microsoft.Office.RecordsManagement.PolicyFeatures.Expiration" staticId="0x010100DEAD4E26E6149445BA240FC2DFE1FAC1|-823270792" UniqueId="c339048e-1a71-414a-b464-2df9515298ba">
      <p:Name>Retention</p:Name>
      <p:Description>Automatic scheduling of content for processing, and performing a retention action on content that has reached its due date.</p:Description>
      <p:CustomData>
        <Schedules nextStageId="2">
          <Schedule type="Default">
            <stages>
              <data stageId="1">
                <formula id="Microsoft.Office.RecordsManagement.PolicyFeatures.Expiration.Formula.BuiltIn">
                  <number>159</number>
                  <property>Created</property>
                  <propertyId>8c06beca-0777-48f7-91c7-6da68bc07b69</propertyId>
                  <period>days</period>
                </formula>
                <action type="action" id="Microsoft.Office.RecordsManagement.PolicyFeatures.Expiration.Action.Delete"/>
              </data>
            </stages>
          </Schedule>
        </Schedules>
      </p:CustomData>
    </p:PolicyItem>
    <p:PolicyItem featureId="Microsoft.Office.RecordsManagement.PolicyFeatures.PolicyAudit" staticId="0x010100DEAD4E26E6149445BA240FC2DFE1FAC1|1665009279" UniqueId="703a8bcc-c0bf-4bda-9c23-0de4bd1baa4f">
      <p:Name>Auditing</p:Name>
      <p:Description>Audits user actions on documents and list items to the Audit Log.</p:Description>
      <p:CustomData>
        <Audit>
          <DeleteRestore/>
        </Audit>
      </p:CustomData>
    </p:PolicyItem>
  </p:PolicyItems>
</p:Policy>
</file>

<file path=customXml/item4.xml><?xml version="1.0" encoding="utf-8"?>
<?mso-contentType ?>
<PolicyDirtyBag xmlns="microsoft.office.server.policy.changes">
  <Microsoft.Office.RecordsManagement.PolicyFeatures.Expiration op="Change"/>
</PolicyDirtyBag>
</file>

<file path=customXml/item5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AD4E26E6149445BA240FC2DFE1FAC1" ma:contentTypeVersion="137" ma:contentTypeDescription="Create a new document." ma:contentTypeScope="" ma:versionID="d18e8a6994168b0ee0dc87c185126158">
  <xsd:schema xmlns:xsd="http://www.w3.org/2001/XMLSchema" xmlns:xs="http://www.w3.org/2001/XMLSchema" xmlns:p="http://schemas.microsoft.com/office/2006/metadata/properties" xmlns:ns1="http://schemas.microsoft.com/sharepoint/v3" xmlns:ns2="a1629bdf-d6d0-4168-9215-403ec7f659f7" xmlns:ns3="834a826a-f628-4f7d-8d5d-ba5e6503093a" targetNamespace="http://schemas.microsoft.com/office/2006/metadata/properties" ma:root="true" ma:fieldsID="0d3a48566d5e5c0812524a09c2e970ec" ns1:_="" ns2:_="" ns3:_="">
    <xsd:import namespace="http://schemas.microsoft.com/sharepoint/v3"/>
    <xsd:import namespace="a1629bdf-d6d0-4168-9215-403ec7f659f7"/>
    <xsd:import namespace="834a826a-f628-4f7d-8d5d-ba5e6503093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1:_dlc_Exempt" minOccurs="0"/>
                <xsd:element ref="ns1:_dlc_ExpireDateSaved" minOccurs="0"/>
                <xsd:element ref="ns1:_dlc_Expire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dlc_Exempt" ma:index="20" nillable="true" ma:displayName="Exempt from Policy" ma:hidden="true" ma:internalName="_dlc_Exempt" ma:readOnly="true">
      <xsd:simpleType>
        <xsd:restriction base="dms:Unknown"/>
      </xsd:simpleType>
    </xsd:element>
    <xsd:element name="_dlc_ExpireDateSaved" ma:index="21" nillable="true" ma:displayName="Original Expiration Date" ma:hidden="true" ma:internalName="_dlc_ExpireDateSaved" ma:readOnly="true">
      <xsd:simpleType>
        <xsd:restriction base="dms:DateTime"/>
      </xsd:simpleType>
    </xsd:element>
    <xsd:element name="_dlc_ExpireDate" ma:index="22" nillable="true" ma:displayName="Expiration Date" ma:hidden="true" ma:internalName="_dlc_ExpireDat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629bdf-d6d0-4168-9215-403ec7f659f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4a826a-f628-4f7d-8d5d-ba5e6503093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AD4E0F-D5B9-4E85-A9F9-55FB534FCA93}">
  <ds:schemaRefs>
    <ds:schemaRef ds:uri="834a826a-f628-4f7d-8d5d-ba5e6503093a"/>
    <ds:schemaRef ds:uri="a1629bdf-d6d0-4168-9215-403ec7f659f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1225D5A-3A69-457C-B7D4-425712F5D40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36E61A5-915A-40DB-AD6B-519E1D5E21C4}">
  <ds:schemaRefs>
    <ds:schemaRef ds:uri="office.server.policy"/>
  </ds:schemaRefs>
</ds:datastoreItem>
</file>

<file path=customXml/itemProps4.xml><?xml version="1.0" encoding="utf-8"?>
<ds:datastoreItem xmlns:ds="http://schemas.openxmlformats.org/officeDocument/2006/customXml" ds:itemID="{B994F61D-0837-4930-8A53-54C06020C159}">
  <ds:schemaRefs>
    <ds:schemaRef ds:uri="microsoft.office.server.policy.changes"/>
  </ds:schemaRefs>
</ds:datastoreItem>
</file>

<file path=customXml/itemProps5.xml><?xml version="1.0" encoding="utf-8"?>
<ds:datastoreItem xmlns:ds="http://schemas.openxmlformats.org/officeDocument/2006/customXml" ds:itemID="{C981CFB5-3F42-45AF-A7C2-2BF19CE5C507}">
  <ds:schemaRefs>
    <ds:schemaRef ds:uri="834a826a-f628-4f7d-8d5d-ba5e6503093a"/>
    <ds:schemaRef ds:uri="a1629bdf-d6d0-4168-9215-403ec7f659f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994</TotalTime>
  <Words>443</Words>
  <Application>Microsoft Office PowerPoint</Application>
  <PresentationFormat>Widescreen</PresentationFormat>
  <Paragraphs>121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Century Gothic</vt:lpstr>
      <vt:lpstr>1_Office Theme</vt:lpstr>
      <vt:lpstr>INTRODUCTION TO PERFORMANCE &amp; RESILIENCE TESTING</vt:lpstr>
      <vt:lpstr>COURSE OUTLINE</vt:lpstr>
      <vt:lpstr>PowerPoint Presentation</vt:lpstr>
      <vt:lpstr>HIGH LEVEL TOPICS</vt:lpstr>
      <vt:lpstr>PowerPoint Presentation</vt:lpstr>
      <vt:lpstr>NEED</vt:lpstr>
      <vt:lpstr>PowerPoint Presentation</vt:lpstr>
      <vt:lpstr>TERMINOLOGY</vt:lpstr>
      <vt:lpstr>PowerPoint Presentation</vt:lpstr>
      <vt:lpstr>Classification</vt:lpstr>
      <vt:lpstr>Performance tests</vt:lpstr>
      <vt:lpstr>Resilience testing</vt:lpstr>
      <vt:lpstr>PowerPoint Presentation</vt:lpstr>
      <vt:lpstr>SOME EXAMPLE OF REAL WORLD FAILURES</vt:lpstr>
      <vt:lpstr>PowerPoint Presentation</vt:lpstr>
      <vt:lpstr>PowerPoint Presentation</vt:lpstr>
      <vt:lpstr>WHAT SKILLS COULD HELP YOU HERE?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12 Dockerized Testing </dc:title>
  <dc:creator>Rohit Singh</dc:creator>
  <cp:lastModifiedBy>Rohit Singh</cp:lastModifiedBy>
  <cp:revision>41</cp:revision>
  <dcterms:created xsi:type="dcterms:W3CDTF">2021-01-24T14:21:37Z</dcterms:created>
  <dcterms:modified xsi:type="dcterms:W3CDTF">2021-04-01T06:43:58Z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0x010100DEAD4E26E6149445BA240FC2DFE1FAC1</vt:lpwstr>
  </property>
  <property fmtid="{D5CDD505-2E9C-101B-9397-08002B2CF9AE}" pid="3" name="_dlc_policyId">
    <vt:lpwstr>/sites/experts/Shared Documents</vt:lpwstr>
  </property>
  <property fmtid="{D5CDD505-2E9C-101B-9397-08002B2CF9AE}" pid="4" name="ItemRetentionFormula">
    <vt:lpwstr>&lt;formula id="Microsoft.Office.RecordsManagement.PolicyFeatures.Expiration.Formula.BuiltIn"&gt;&lt;number&gt;159&lt;/number&gt;&lt;property&gt;Created&lt;/property&gt;&lt;propertyId&gt;8c06beca-0777-48f7-91c7-6da68bc07b69&lt;/propertyId&gt;&lt;period&gt;days&lt;/period&gt;&lt;/formula&gt;</vt:lpwstr>
  </property>
</Properties>
</file>

<file path=docProps/thumbnail.jpeg>
</file>